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377" r:id="rId3"/>
    <p:sldId id="256" r:id="rId4"/>
    <p:sldId id="386" r:id="rId5"/>
    <p:sldId id="387" r:id="rId6"/>
    <p:sldId id="388" r:id="rId7"/>
    <p:sldId id="389" r:id="rId8"/>
    <p:sldId id="361" r:id="rId9"/>
    <p:sldId id="344" r:id="rId10"/>
    <p:sldId id="400" r:id="rId11"/>
    <p:sldId id="362" r:id="rId12"/>
    <p:sldId id="363" r:id="rId13"/>
    <p:sldId id="364" r:id="rId14"/>
    <p:sldId id="365" r:id="rId15"/>
    <p:sldId id="366" r:id="rId16"/>
    <p:sldId id="367" r:id="rId17"/>
    <p:sldId id="380" r:id="rId18"/>
    <p:sldId id="381" r:id="rId19"/>
    <p:sldId id="379" r:id="rId20"/>
    <p:sldId id="356" r:id="rId21"/>
    <p:sldId id="357" r:id="rId22"/>
    <p:sldId id="355" r:id="rId23"/>
    <p:sldId id="358" r:id="rId24"/>
    <p:sldId id="359" r:id="rId25"/>
    <p:sldId id="360" r:id="rId26"/>
    <p:sldId id="402" r:id="rId27"/>
    <p:sldId id="404" r:id="rId28"/>
    <p:sldId id="403" r:id="rId29"/>
    <p:sldId id="373" r:id="rId30"/>
    <p:sldId id="374" r:id="rId31"/>
    <p:sldId id="375" r:id="rId32"/>
    <p:sldId id="376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718" r:id="rId44"/>
    <p:sldId id="719" r:id="rId45"/>
    <p:sldId id="720" r:id="rId46"/>
  </p:sldIdLst>
  <p:sldSz cx="9144000" cy="6858000" type="screen4x3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6699FF"/>
    <a:srgbClr val="00CC66"/>
    <a:srgbClr val="0099CC"/>
    <a:srgbClr val="00CC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7" autoAdjust="0"/>
    <p:restoredTop sz="94576" autoAdjust="0"/>
  </p:normalViewPr>
  <p:slideViewPr>
    <p:cSldViewPr>
      <p:cViewPr varScale="1">
        <p:scale>
          <a:sx n="100" d="100"/>
          <a:sy n="100" d="100"/>
        </p:scale>
        <p:origin x="1872" y="84"/>
      </p:cViewPr>
      <p:guideLst>
        <p:guide orient="horz" pos="890"/>
        <p:guide pos="2835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0F57424E-17C7-4783-9F1F-DA2105E980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F15BA54-299C-4F95-AE99-D52C6FD38A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D6D579E2-BDF0-4FE2-8F73-8D0B309DBA3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54629" name="Rectangle 5">
            <a:extLst>
              <a:ext uri="{FF2B5EF4-FFF2-40B4-BE49-F238E27FC236}">
                <a16:creationId xmlns:a16="http://schemas.microsoft.com/office/drawing/2014/main" id="{E5DD17C6-FC4B-4632-A289-2558755B0A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2BAF9-1935-4BFF-ADDB-F289F450660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7F6C99B9-E8D8-4BDE-B138-A6F5C4532E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AE4B110-6B53-4831-A883-05DC768EDD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8E91363-ADC7-4576-911A-D0AA7995EE6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3FF2B17F-1A56-49A9-8271-886531722D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62822" name="Rectangle 6">
            <a:extLst>
              <a:ext uri="{FF2B5EF4-FFF2-40B4-BE49-F238E27FC236}">
                <a16:creationId xmlns:a16="http://schemas.microsoft.com/office/drawing/2014/main" id="{469ECE10-7DC5-46DE-9988-32B27C6DB46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A5D0017E-7FA3-46F0-B482-5707E21BE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F66527-648D-4336-A44A-9D889C459A0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0F6C9-D8F0-4004-8B14-CC0EC889023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295B5-F514-4A39-A913-0EFF4F018A5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0F6C9-D8F0-4004-8B14-CC0EC889023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drje49@gmail.com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C04DA-2D43-43D6-907C-8B1C833E9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D09EF-1797-4F0F-9C2E-20B5C72AC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E0148F-EBAB-459F-9790-A731CACCE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AA43-9CC7-4978-A253-D40FD65502E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971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6509E-D972-4F2A-9279-8C16A47B8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7C8BD2-D303-4BDD-A35D-92A7CCEA0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A8AF07-258C-4DCA-B841-49AF6DBD1A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05818-0F11-4F82-A881-C9BF9E80B79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6096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60AFA5-C4CB-410A-B82E-EB7655848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8E1AFB-2D32-457D-A695-6E175567A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2A543-33CB-4A4F-B053-A7DABD069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0AB54-EACA-4930-8617-09F863C5E20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0162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C3647-54E9-418F-932F-DBD244F75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EC7B69-2FF9-4D64-99F5-E708A6337B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C82DD-9B49-4CBA-B7E5-E27B368D1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DED5B-20E1-46BD-AFAF-76AE851BD3A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242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317118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023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22E413-3418-4CDB-B913-54C3058F3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934076-4CE8-498C-8F9D-BAB2889B7A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420709-7BF3-4C12-81AF-8008F938A3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CD191-EB9A-4E61-B2AD-35143EB0777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4663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212EBF-FC1A-4D8E-A087-C360785CC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25A5AC-3884-4BE9-8DEA-EF65D1C15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CF2EA2-FA39-45A0-9023-1F75840D3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C2E8-C09F-442A-BF66-403CB1E9B2F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260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7CB039-3C45-45CC-92D5-E80C78445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F115D7-B73E-441A-B6C7-C90A8AFDE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71C67-7960-452F-B622-2A66C92FB5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68B6-E73C-4580-80FF-40BC9C74FC9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4886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A7FD90-5D9A-4B07-AC0F-06462CE5A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086D60-F71A-48C4-BB81-33F869F7F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F1F945-A7E7-4CF2-80D8-5A2359B5D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2028-2A8A-45AA-8551-95A0630ACA3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0577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8ADAD9-3714-45F0-A260-ECBDA5BCC6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9A661A-9251-4975-8070-885BA96E9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4D2989-F2B3-487B-A559-4911FFE1E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E430-60F4-4069-B189-6553FE9244A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24969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948A24A-8924-4ACC-AB1F-574B24E8F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175CE3-4B06-4C63-8917-319860799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67FC08-9B28-48F3-8F49-0C95D57B8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86289-FC7F-4582-B163-E48407BB4B0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1296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C5542B-B741-4CAD-A7BD-F4651E922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80EDA9-45EF-4C2E-9A6B-C063B02B8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C67B8-CAF6-4178-8AA5-6A8CCB1EC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A4E00-C47E-4114-8025-F39D2FAEDB2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5122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95AF2-0738-400F-80DA-C1CB8EECF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71CF0-EF6E-4E19-A222-FD7FE7CB2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133A8-0986-4263-A7B7-296A8A959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6A07-4C04-46B1-A49C-AAEE8FA625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630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155CCB-BF8F-4679-BEA9-33DD847CB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0A1D47-58C6-4EA8-AA1F-852613B90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C6F67C-8FC1-41D5-B8C9-CEFE2B60A3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144B4E-8D2F-4B76-9BFF-E5DECDF38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6D0C60-E4F9-4064-AA41-7996848189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E9C70A-CEE5-49DC-A9A7-5744F982E5F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16092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14547F3-19BD-47F8-A17F-32D9A729B1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99592" y="5351463"/>
            <a:ext cx="3312864" cy="957262"/>
          </a:xfrm>
        </p:spPr>
        <p:txBody>
          <a:bodyPr/>
          <a:lstStyle/>
          <a:p>
            <a:pPr algn="l" eaLnBrk="1" hangingPunct="1"/>
            <a:r>
              <a:rPr kumimoji="1" lang="en-US" altLang="de-DE" sz="4000" dirty="0">
                <a:solidFill>
                  <a:srgbClr val="FFFF00"/>
                </a:solidFill>
                <a:latin typeface="Arial" panose="020B0604020202020204" pitchFamily="34" charset="0"/>
              </a:rPr>
              <a:t>Proteine</a:t>
            </a:r>
            <a:endParaRPr kumimoji="1" lang="de-DE" altLang="de-DE"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440F06E4-AE68-48FD-A5AB-FC0C6C44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341438"/>
            <a:ext cx="280987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1"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"Hätte ich gewusst, dass ich so lange leben werde, hätte ich besser auf mich aufgepasst." </a:t>
            </a:r>
            <a:br>
              <a:rPr kumimoji="1"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kumimoji="1"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Eubie Blake, Komponist, an seinem 100. Geburtstag </a:t>
            </a:r>
          </a:p>
        </p:txBody>
      </p:sp>
      <p:pic>
        <p:nvPicPr>
          <p:cNvPr id="4100" name="Picture 5" descr="Aminosäurekette_2">
            <a:extLst>
              <a:ext uri="{FF2B5EF4-FFF2-40B4-BE49-F238E27FC236}">
                <a16:creationId xmlns:a16="http://schemas.microsoft.com/office/drawing/2014/main" id="{1C4788A9-AAFB-49EA-A7E9-A38E4208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9275"/>
            <a:ext cx="3638550" cy="38163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6">
            <a:extLst>
              <a:ext uri="{FF2B5EF4-FFF2-40B4-BE49-F238E27FC236}">
                <a16:creationId xmlns:a16="http://schemas.microsoft.com/office/drawing/2014/main" id="{74F50070-B7E2-4167-8D90-F80A7F2A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090988"/>
            <a:ext cx="14081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200" dirty="0">
                <a:solidFill>
                  <a:schemeClr val="bg1"/>
                </a:solidFill>
                <a:latin typeface="Arial" panose="020B0604020202020204" pitchFamily="34" charset="0"/>
              </a:rPr>
              <a:t>Aminosäurenkette</a:t>
            </a:r>
            <a:endParaRPr lang="de-DE" altLang="de-DE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2" name="Textfeld 1">
            <a:extLst>
              <a:ext uri="{FF2B5EF4-FFF2-40B4-BE49-F238E27FC236}">
                <a16:creationId xmlns:a16="http://schemas.microsoft.com/office/drawing/2014/main" id="{7668862C-68D0-4D16-B3BE-160DF280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778375"/>
            <a:ext cx="44608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CH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CH" altLang="de-DE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CH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CH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CH" altLang="de-DE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F12445E-9A78-19B3-0961-50B42BA5DC0A}"/>
              </a:ext>
            </a:extLst>
          </p:cNvPr>
          <p:cNvSpPr txBox="1"/>
          <p:nvPr/>
        </p:nvSpPr>
        <p:spPr>
          <a:xfrm>
            <a:off x="905735" y="191176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18.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E479E12-D59A-48B9-BA9C-FCEEB7D37C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Verteilung der Körperproteine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79F5EB55-8277-453A-80DA-80D0B160DF7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79B397E9-0FFE-4759-B3AC-6B59B46B7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3" y="1700213"/>
            <a:ext cx="777240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50% Muskelgewebe (Myofibrillen &gt; Sarkoplasma &gt; Stroma)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25% Bindegewebe (Kollagen &gt; Elastin)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25% in inneren Organen und im Blut (Gastrointestinaltrakt &gt;     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   Leber &gt; Plasma)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5D47457-3D04-477C-8374-E4107FD872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Funktionen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AB8E6282-057A-4DA6-8D4F-0A41C8ABB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C83C72A-DF1B-459A-859E-F3CE5A207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700213"/>
            <a:ext cx="86709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Bestandteil von Zellen, Geweben, Organen: Erhaltung oder Wachstum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Kontraktionselemente: Bewegungsvorgänge (Actin, Myosin)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Carrier: Transportieren andere Moleküle durch Membranen und in Blut/Lymphe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Enzyme: Biokatalysatoren im Intermediärstoffwechsel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Hormone: übermitteln Signale zur Regulation von Intermediärprozessen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Antikörper: Immunsystem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Puffer: Regulation des Säure-Basen-Haushaltes</a:t>
            </a: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Unspezifische Speicherung von Aminosäuren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734417D-887E-4A9F-85FD-A50E329C525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Turnover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5D2BE58A-191C-4473-A057-B75D8D2E5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8B66C7B0-D50F-4BB2-86BA-A6AE50332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00213"/>
            <a:ext cx="86312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Bei Proteinen besteht ein dynamisches Gleichgewicht zwischen Aufbau und Abbau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Erwachsene setzen im Durchschnitt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250 g Protein pro Tag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um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Die beim Proteinabbau anfallenden Aminosäuren können bei der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Synthese neuer körpereigener Proteine wiederverwendet werden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Beim Erwachsenen mit einem konstanten Proteinbestand dient Nahrungsprotein nur als Ersatz für abgebautes Protein</a:t>
            </a:r>
            <a:b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Zwischen dem Protein Turnover und dem Grundumsatz besteht eine gesetzmässige Beziehung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9783976-FB0F-4E6D-BC8C-12573416BF8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Halbwertszeiten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B1A39DBD-FFD0-4460-AAF6-A7DEE3F3E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graphicFrame>
        <p:nvGraphicFramePr>
          <p:cNvPr id="116753" name="Group 17">
            <a:extLst>
              <a:ext uri="{FF2B5EF4-FFF2-40B4-BE49-F238E27FC236}">
                <a16:creationId xmlns:a16="http://schemas.microsoft.com/office/drawing/2014/main" id="{16B5EEE6-4E99-46CB-928F-DEE8E43FBDD9}"/>
              </a:ext>
            </a:extLst>
          </p:cNvPr>
          <p:cNvGraphicFramePr>
            <a:graphicFrameLocks noGrp="1"/>
          </p:cNvGraphicFramePr>
          <p:nvPr/>
        </p:nvGraphicFramePr>
        <p:xfrm>
          <a:off x="1452563" y="1628775"/>
          <a:ext cx="6072187" cy="4389438"/>
        </p:xfrm>
        <a:graphic>
          <a:graphicData uri="http://schemas.openxmlformats.org/drawingml/2006/table">
            <a:tbl>
              <a:tblPr/>
              <a:tblGrid>
                <a:gridCol w="303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Halbwertszeit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3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Skelettmuskel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Herzmuskel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Glatte Muskulatur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Fibrinogen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Transferrin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Leberenzyme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Präalbumin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Retinol-bindendes Protein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50-60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4-5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8,5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6-14 Stunden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 Tage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Stunden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FE6A3C6-DA74-4DF4-B3BF-B9079F22B0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Verdauung - Absorption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D459EEA0-3F11-47FF-BE4D-27AA4CB94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graphicFrame>
        <p:nvGraphicFramePr>
          <p:cNvPr id="117807" name="Group 47">
            <a:extLst>
              <a:ext uri="{FF2B5EF4-FFF2-40B4-BE49-F238E27FC236}">
                <a16:creationId xmlns:a16="http://schemas.microsoft.com/office/drawing/2014/main" id="{A75DC78D-FE39-43BD-8ABD-341911A88E67}"/>
              </a:ext>
            </a:extLst>
          </p:cNvPr>
          <p:cNvGraphicFramePr>
            <a:graphicFrameLocks noGrp="1"/>
          </p:cNvGraphicFramePr>
          <p:nvPr/>
        </p:nvGraphicFramePr>
        <p:xfrm>
          <a:off x="117475" y="1700213"/>
          <a:ext cx="8991600" cy="4852987"/>
        </p:xfrm>
        <a:graphic>
          <a:graphicData uri="http://schemas.openxmlformats.org/drawingml/2006/table">
            <a:tbl>
              <a:tblPr/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9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Enzymvorstufe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Aktivator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Aktives Enzym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Verdauungsprozess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Mund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mechanisch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Magen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Pepsinogen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Pepsin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Peptone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43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Pankreas-saft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Darmsaft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Trypsinogen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Chymotrypsinogen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Enterokinase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Akt.Trypsin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Trypsin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Chymotrypsin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Carboxypeptidase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Aminopeptidase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Dipeptidase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Protein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Poly/Dipeptide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PeptidePoly/Dipeptide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Polypeptide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Tri/Dipeptide, 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Polypeptide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Tri/Dipeptide, 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DipeptideAminosäuren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F81D982-180B-4FEA-8E36-65F9191B51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Verdauung - Absorption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ED3A1BDB-1F46-484C-9279-99207E530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19460" name="Picture 36" descr="Gastro10">
            <a:extLst>
              <a:ext uri="{FF2B5EF4-FFF2-40B4-BE49-F238E27FC236}">
                <a16:creationId xmlns:a16="http://schemas.microsoft.com/office/drawing/2014/main" id="{33E8D93E-6867-433C-AF5D-68F8270EB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303338"/>
            <a:ext cx="7597775" cy="5149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DA51B6-EA7D-43E3-ADF4-58AEEE1CACB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Verdaulichkeit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02F48F9F-7499-4D6A-B10B-717DFD7D4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FE6F80E-28FB-4370-9F5E-703228802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4" y="1700213"/>
            <a:ext cx="86777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In den Nahrungsmitteln enthaltene Aminosäuren sind nicht unbedingt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vollständig verfügbar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Sowohl der Proteinabbau als auch die Absorption durch die Darmwand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können unvollständig sein 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Bei tierischen Proteinen liegt die Verdauungs- und Absorptionsrate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i. A. bei über 90%, bei  pflanzlichen Proteinen dagegen nur bei 60-70 %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49E0B40-0A30-44E0-8B52-F22ED4CB74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Verdaulichkeit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D5FFFE35-D080-45D2-BF45-AFBEDD4C6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857EA84-C195-4B8C-96D7-6CAE92C37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125538"/>
            <a:ext cx="85693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Einflüsse auf die Verdaulichkeit und die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Absorption von Aminosäuren: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Biologische Unterschiede zwischen den einzelnen Individuen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Grösse und Oberfläche der aufgenommenen Proteinpartikel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Feinvermahlung des Mehles erhöht die Verdaulichkeit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Höhe der Proteinzufuhr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Räumliche Struktur der Proteine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Zubereitung von Lebensmitteln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z.B. Wärmebehandlung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Haltbarmachen von Lebensmitteln  z.B. Milchsterilisation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Alter  Entwicklungszustand der Verdauungsfunktionen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Gesundheit  z.B. Malabsorption bei Zottenatrophie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Verdaulichkeit und Aminosäuren-Verfügbarkeit werden verringert durch:</a:t>
            </a:r>
            <a:endParaRPr lang="de-DE" altLang="de-DE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thermische Behandlungen bei hohen Temperaturen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alkalische pH-Werte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die Gegenwart reduzierender Zucker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Bindung von Metallen, Lipiden, Nukleinsäuren, Cellulose an Proteine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543F3B6-5675-495E-B5AE-904A21CD7A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Verdaulichkeit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0C00F779-AEE1-4689-9D36-C822F62CC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54790602-E898-482C-81F3-C4A8DC28E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412875"/>
            <a:ext cx="8820596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Für die eingeschränkte Verfügbarkeit bestimmter Proteine gibt es mehrere Gründe: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Proteinkonformation: Proteasen können unlösliche Faserproteine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weniger schnell angreifen als lösliche, globuläre Proteine. Die 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Verdaulichkeit kann  durch Proteindenaturierungen in Folge mässiger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Hitzebehandlung häufig erhöht werden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Proteine, die an Metalle, Lipide, Nukleinsäuren, Cellulose oder andere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Polysaccharide gebunden sind, können teilweise schlechter verdaut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werden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Die Verdaulichkeit von Proteinen kann durch antinutritive Faktoren wie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Trypsin- oder Chymotrypsin-Inhibitoren eingeschränkt sein. Andere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Inhibitoren beeinflussen die Absorption von Aminosäuren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B2FBEC9-ED9D-4CA2-B01D-444A5C179F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Qualität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Line 3">
            <a:extLst>
              <a:ext uri="{FF2B5EF4-FFF2-40B4-BE49-F238E27FC236}">
                <a16:creationId xmlns:a16="http://schemas.microsoft.com/office/drawing/2014/main" id="{4111F650-BA52-494E-88E7-7C915DE31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7CA94C2B-D7B7-4084-AE4D-28AD0C99C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5693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Die Proteinqualität wird bestimmt durch die Fähigkeit, daraus körperspezifische Proteine zu bilden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Die Beurteilung und Klassifizierung basiert auf der Bedarfsdeckung im Vergleich zum Referenzprotein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Ausgewählte Indices zur Beurteilung der Proteinqualität: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Aminosäure Score (AS)</a:t>
            </a:r>
          </a:p>
          <a:p>
            <a:pPr lvl="1"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Bioverfügbarkeit</a:t>
            </a:r>
          </a:p>
          <a:p>
            <a:pPr lvl="1"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Biologische Wertigkeit (BW)</a:t>
            </a:r>
          </a:p>
        </p:txBody>
      </p:sp>
      <p:pic>
        <p:nvPicPr>
          <p:cNvPr id="23557" name="Picture 6" descr="Interferon2">
            <a:extLst>
              <a:ext uri="{FF2B5EF4-FFF2-40B4-BE49-F238E27FC236}">
                <a16:creationId xmlns:a16="http://schemas.microsoft.com/office/drawing/2014/main" id="{405527A2-37EF-49CF-9008-942FAF04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895475" cy="2343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7">
            <a:extLst>
              <a:ext uri="{FF2B5EF4-FFF2-40B4-BE49-F238E27FC236}">
                <a16:creationId xmlns:a16="http://schemas.microsoft.com/office/drawing/2014/main" id="{747E236C-45D3-4500-8DDE-E01A3F483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6056313"/>
            <a:ext cx="1268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Interferon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>
            <a:extLst>
              <a:ext uri="{FF2B5EF4-FFF2-40B4-BE49-F238E27FC236}">
                <a16:creationId xmlns:a16="http://schemas.microsoft.com/office/drawing/2014/main" id="{0E19D970-7D25-4B89-A09E-24B20EDBA1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642350" cy="658813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 sind beweglich: Dynamik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Line 10">
            <a:extLst>
              <a:ext uri="{FF2B5EF4-FFF2-40B4-BE49-F238E27FC236}">
                <a16:creationId xmlns:a16="http://schemas.microsoft.com/office/drawing/2014/main" id="{DDF33952-73A2-4852-955A-075B3453A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5124" name="Picture 1035" descr="46_D">
            <a:extLst>
              <a:ext uri="{FF2B5EF4-FFF2-40B4-BE49-F238E27FC236}">
                <a16:creationId xmlns:a16="http://schemas.microsoft.com/office/drawing/2014/main" id="{40E60807-CD64-4630-B4BB-E7037C85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1422400"/>
            <a:ext cx="4765675" cy="33591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1036" descr="temp_1">
            <a:extLst>
              <a:ext uri="{FF2B5EF4-FFF2-40B4-BE49-F238E27FC236}">
                <a16:creationId xmlns:a16="http://schemas.microsoft.com/office/drawing/2014/main" id="{B281E614-5B36-4F81-96B9-2E2BC27B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1835150" cy="20431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1037" descr="temp2">
            <a:extLst>
              <a:ext uri="{FF2B5EF4-FFF2-40B4-BE49-F238E27FC236}">
                <a16:creationId xmlns:a16="http://schemas.microsoft.com/office/drawing/2014/main" id="{5B7DC837-ABD4-4C8B-AC54-FC095654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4289425"/>
            <a:ext cx="1849437" cy="205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1038">
            <a:extLst>
              <a:ext uri="{FF2B5EF4-FFF2-40B4-BE49-F238E27FC236}">
                <a16:creationId xmlns:a16="http://schemas.microsoft.com/office/drawing/2014/main" id="{04C5BBF8-99ED-4B95-B64A-744AD646E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4868863"/>
            <a:ext cx="4800600" cy="1474787"/>
          </a:xfrm>
          <a:prstGeom prst="rect">
            <a:avLst/>
          </a:prstGeom>
          <a:solidFill>
            <a:srgbClr val="E9EC7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Die Farben zeigen die Beweglichkeit der einzelnen Teile des </a:t>
            </a:r>
            <a:r>
              <a:rPr lang="en-GB" altLang="de-DE" sz="1800" dirty="0">
                <a:latin typeface="Arial" panose="020B0604020202020204" pitchFamily="34" charset="0"/>
              </a:rPr>
              <a:t>Bacteriorhodopsin</a:t>
            </a:r>
            <a:r>
              <a:rPr lang="de-DE" altLang="de-DE" sz="1800" dirty="0">
                <a:latin typeface="Arial" panose="020B0604020202020204" pitchFamily="34" charset="0"/>
              </a:rPr>
              <a:t>s an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0000FF"/>
                </a:solidFill>
                <a:latin typeface="Arial" panose="020B0604020202020204" pitchFamily="34" charset="0"/>
              </a:rPr>
              <a:t>                Blau</a:t>
            </a:r>
            <a:r>
              <a:rPr lang="de-DE" altLang="de-DE" sz="1800" dirty="0">
                <a:latin typeface="Arial" panose="020B0604020202020204" pitchFamily="34" charset="0"/>
              </a:rPr>
              <a:t>: wenig beweglich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Rot</a:t>
            </a:r>
            <a:r>
              <a:rPr lang="de-DE" altLang="de-DE" sz="1800" dirty="0">
                <a:latin typeface="Arial" panose="020B0604020202020204" pitchFamily="34" charset="0"/>
              </a:rPr>
              <a:t>:  stark beweglich </a:t>
            </a:r>
            <a:endParaRPr lang="en-GB" altLang="de-DE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D28E816-0A1F-4053-80E6-70DF48B017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Aminosäuren Score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97257327-DBC8-4633-83EF-3D7AE8B6E51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4580" name="Rectangle 19">
            <a:extLst>
              <a:ext uri="{FF2B5EF4-FFF2-40B4-BE49-F238E27FC236}">
                <a16:creationId xmlns:a16="http://schemas.microsoft.com/office/drawing/2014/main" id="{A6A02788-2066-4E2C-B72C-2B490B04A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86423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Aminosäuremuster des Nahrungsmittels im Vergleich zum Referenzprotein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Gibt den ernährungsphysiologischen Wert einer Proteinquelle an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Die Menge der limitierenden Aminosäure im getesteten Lebensmittel ist die Determinante des AS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Qualitativ hochwertiges Eiweiss hat einen hohen AS</a:t>
            </a:r>
          </a:p>
        </p:txBody>
      </p:sp>
      <p:graphicFrame>
        <p:nvGraphicFramePr>
          <p:cNvPr id="107574" name="Group 54">
            <a:extLst>
              <a:ext uri="{FF2B5EF4-FFF2-40B4-BE49-F238E27FC236}">
                <a16:creationId xmlns:a16="http://schemas.microsoft.com/office/drawing/2014/main" id="{666DD1A2-E31C-4A4D-9EB1-C009C45C0BB4}"/>
              </a:ext>
            </a:extLst>
          </p:cNvPr>
          <p:cNvGraphicFramePr>
            <a:graphicFrameLocks noGrp="1"/>
          </p:cNvGraphicFramePr>
          <p:nvPr/>
        </p:nvGraphicFramePr>
        <p:xfrm>
          <a:off x="1476375" y="3141663"/>
          <a:ext cx="6135688" cy="3549650"/>
        </p:xfrm>
        <a:graphic>
          <a:graphicData uri="http://schemas.openxmlformats.org/drawingml/2006/table">
            <a:tbl>
              <a:tblPr/>
              <a:tblGrid>
                <a:gridCol w="344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3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Proteinquelle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Limitierende 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Cerealien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Lysin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Hülsenfrüchte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Methionin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Tryptophan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Milchpulver (Milch)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Methionin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Mischung aus Cerealien, Hülsenfrüchten &amp; Milch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Threonin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254DE3E-272F-4DA3-8E6E-5A3B91D5B2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Bioverfügbarkeit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A2E4B02C-E3D7-4862-A648-D2EC05742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8CA387D5-6339-4C45-A595-C47C7669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077913"/>
            <a:ext cx="85693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Der Anteil der mit der Nahrung zugeführten Proteinmenge, der in Form von Aminosäuren ins Blut übertritt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Abhängig von räumlicher Struktur und vom Grad der Denaturierung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Abhängig vom Umfang der Sekretion proteolytischer Enzyme</a:t>
            </a:r>
          </a:p>
        </p:txBody>
      </p:sp>
      <p:graphicFrame>
        <p:nvGraphicFramePr>
          <p:cNvPr id="105501" name="Group 29">
            <a:extLst>
              <a:ext uri="{FF2B5EF4-FFF2-40B4-BE49-F238E27FC236}">
                <a16:creationId xmlns:a16="http://schemas.microsoft.com/office/drawing/2014/main" id="{DF3587E3-816C-457F-A7BF-36995256C548}"/>
              </a:ext>
            </a:extLst>
          </p:cNvPr>
          <p:cNvGraphicFramePr>
            <a:graphicFrameLocks noGrp="1"/>
          </p:cNvGraphicFramePr>
          <p:nvPr/>
        </p:nvGraphicFramePr>
        <p:xfrm>
          <a:off x="1979613" y="2420938"/>
          <a:ext cx="5124450" cy="4419600"/>
        </p:xfrm>
        <a:graphic>
          <a:graphicData uri="http://schemas.openxmlformats.org/drawingml/2006/table">
            <a:tbl>
              <a:tblPr/>
              <a:tblGrid>
                <a:gridCol w="260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Lebensmittel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Bioverfügbarkeit [%]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Tierische Herkunft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Fleischprotein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Fischprotein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Eiprotein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Kuhmilchprotein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85-100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98-99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Pflanzliche Herkunft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Getreideprotein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Mais-/Sojaprotein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Gemüseprotein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91-95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73-87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9D21062-72DA-4841-AFC4-C686FDC8C8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Biologische Wertigkeit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Line 3">
            <a:extLst>
              <a:ext uri="{FF2B5EF4-FFF2-40B4-BE49-F238E27FC236}">
                <a16:creationId xmlns:a16="http://schemas.microsoft.com/office/drawing/2014/main" id="{C8BC0FF2-316B-4AA8-BD42-CBE19795B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6628" name="Rectangle 35">
            <a:extLst>
              <a:ext uri="{FF2B5EF4-FFF2-40B4-BE49-F238E27FC236}">
                <a16:creationId xmlns:a16="http://schemas.microsoft.com/office/drawing/2014/main" id="{2B85F695-DF66-4899-9AF1-9F9B0585A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39888"/>
            <a:ext cx="85693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Hängt von dem Gehalt an essentiellen und limitierenden Aminosäuren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ab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Beschreibt den Anteil der Aminosäuren (Nahrungseiweiss), die in </a:t>
            </a:r>
            <a:b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     Körpereiweiss umgewandelt werden können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Die biologische Wertigkeit der Proteine gibt an, wie viel Protein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notwendig ist, um die Stickstoffbilanz des Körpers aufrecht zu erhalten.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Je geringer der Wert, desto mehr Eiweiss wird gebraucht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Je höher die biologische Wertigkeit, umso wertvoller ist ein Eiweiss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Werden verschiedene pflanzliche und tierische Nahrungseiweisse </a:t>
            </a:r>
            <a:b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     gleichzeitig verzehrt, erhöht sich ihre biologische Wertigkeit</a:t>
            </a:r>
            <a:b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Die BW einer zentraleuropäischen Mischkost beträgt ca. 80%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FD48B5-8D95-4B12-84F5-BF8F039ED5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Biologische Wertigkeit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Line 3">
            <a:extLst>
              <a:ext uri="{FF2B5EF4-FFF2-40B4-BE49-F238E27FC236}">
                <a16:creationId xmlns:a16="http://schemas.microsoft.com/office/drawing/2014/main" id="{5658EB15-8FA9-4BCE-9D8B-7CE7058BB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graphicFrame>
        <p:nvGraphicFramePr>
          <p:cNvPr id="109677" name="Group 109">
            <a:extLst>
              <a:ext uri="{FF2B5EF4-FFF2-40B4-BE49-F238E27FC236}">
                <a16:creationId xmlns:a16="http://schemas.microsoft.com/office/drawing/2014/main" id="{958D3F0E-067B-4FD8-A9F8-C2F3D844F479}"/>
              </a:ext>
            </a:extLst>
          </p:cNvPr>
          <p:cNvGraphicFramePr>
            <a:graphicFrameLocks noGrp="1"/>
          </p:cNvGraphicFramePr>
          <p:nvPr/>
        </p:nvGraphicFramePr>
        <p:xfrm>
          <a:off x="1947863" y="981075"/>
          <a:ext cx="5360987" cy="5837234"/>
        </p:xfrm>
        <a:graphic>
          <a:graphicData uri="http://schemas.openxmlformats.org/drawingml/2006/table">
            <a:tbl>
              <a:tblPr/>
              <a:tblGrid>
                <a:gridCol w="21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9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Nahrungsmittel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Biologische Wertigkeit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Ei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81-100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Fisch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70-90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Fleisch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70-90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Rindfleisch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87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Milch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75-91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Kartoffeln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50-67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Bohnen, weiss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Brot (Cerealien)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50-70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Roggen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67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Vollkornreis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64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Haferflocken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62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Haselnuss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Linsen, Bohnen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40-50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Erbsen, grün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Möhren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6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Eierteigwaren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3067338-D619-4362-AB9C-2D57C95B48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Kombination erhöht Wertigkeit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8E7435BB-CC00-40A5-8E83-D1AAD20AE1A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8676" name="Rectangle 73">
            <a:extLst>
              <a:ext uri="{FF2B5EF4-FFF2-40B4-BE49-F238E27FC236}">
                <a16:creationId xmlns:a16="http://schemas.microsoft.com/office/drawing/2014/main" id="{3F5F54A9-368F-43FF-A627-302A7F935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95450"/>
            <a:ext cx="79216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Durch Kombinationen von pflanzlichen Lebensmitteln lässt sich die biologische Wertigkeit erhöhen: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52% Bohneneiweiss + 48% Maiseiweiss = 101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Andere hochwertige Mischungen sind: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Mais + Reiskleie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Mais + Hülsenfrüchte mit Weizen oder Roggen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B535E72-4CF3-45E3-9177-61F7C4578A4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Proteinkombinationen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A60456F0-CB46-49A2-A167-BA4F64A0E3A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graphicFrame>
        <p:nvGraphicFramePr>
          <p:cNvPr id="160772" name="Group 4">
            <a:extLst>
              <a:ext uri="{FF2B5EF4-FFF2-40B4-BE49-F238E27FC236}">
                <a16:creationId xmlns:a16="http://schemas.microsoft.com/office/drawing/2014/main" id="{0E3FC848-A1D2-43E5-B9F7-046F31345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12134"/>
              </p:ext>
            </p:extLst>
          </p:nvPr>
        </p:nvGraphicFramePr>
        <p:xfrm>
          <a:off x="1116013" y="1341438"/>
          <a:ext cx="6858000" cy="5242056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0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Nahrungsmittelkombination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Biologische Wertigkeit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36% Vollei- plus 64% Kartoffelprotein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75% Milch- plus 25%   </a:t>
                      </a:r>
                      <a:b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Weizenmehlprotein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2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68% Vollei- plus 32% </a:t>
                      </a:r>
                      <a:b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Weizenmehlprotein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123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76% Vollei- plus 24% Milchprotein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51% Milch- plus 49% Kartoffelprotein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88% Vollei- plus 12% Maisprotein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0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78% Rindfleisch- plus 22% </a:t>
                      </a:r>
                      <a:b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       Kartoffelprotein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35% Vollei- plus 65% Bohnenprotein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197F15A-BEF2-4A3F-A4FA-160FCD4A5E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Biologische Wertigkeit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ED57A479-CD7B-4E45-A8EF-E80800FEF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CF2601A-5F5B-486A-B171-C2CAA0869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2349500"/>
            <a:ext cx="35687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Kartoffeln + Eier		= 136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Weizen + Vollei 	             = 118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Mais + Vollei 		= 114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Bohnen + Vollei 	= 108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Roggen + Milch 	= 100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8C57FA-737D-4204-8835-D0F26DFACD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Proteinkombinationen für Vegetarier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Line 3">
            <a:extLst>
              <a:ext uri="{FF2B5EF4-FFF2-40B4-BE49-F238E27FC236}">
                <a16:creationId xmlns:a16="http://schemas.microsoft.com/office/drawing/2014/main" id="{1BFE1F6B-A937-404B-922B-BF35BE391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1748" name="Rectangle 39">
            <a:extLst>
              <a:ext uri="{FF2B5EF4-FFF2-40B4-BE49-F238E27FC236}">
                <a16:creationId xmlns:a16="http://schemas.microsoft.com/office/drawing/2014/main" id="{92EAFA2F-D7F5-4BBD-8A25-5C1B88D3B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28198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Bohnen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mit Vollkornweizen + Mais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Erdnuss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mit Sonnenblumenkernen Mais 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mit Hülsenfrüchten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Sesam 	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mit Bohnen, Erdnuss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Soja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mit Vollkornweizen + Vollreis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mit Vollkornweizen + Sesam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mit Erdnuss + Sesam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mit Erdnuss, Vollkornweizen + Vollreis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Vollkornweizen	mit Hülsenfrüchten + Erdnuss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		mit Sesam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Vollreis 	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	mit Hülsenfrüchten + Sesam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9CB58FE-FC74-4796-8248-A91EEF0D15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Stickstoffausscheidung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EC06B8A1-99A0-4F41-BCDB-50B2F6ED9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2772" name="Rectangle 39">
            <a:extLst>
              <a:ext uri="{FF2B5EF4-FFF2-40B4-BE49-F238E27FC236}">
                <a16:creationId xmlns:a16="http://schemas.microsoft.com/office/drawing/2014/main" id="{23AA687C-8F91-4192-A946-D54F41876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3" y="1339850"/>
            <a:ext cx="83550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00"/>
              </a:buClr>
              <a:buFontTx/>
              <a:buChar char="o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Urin</a:t>
            </a:r>
            <a:r>
              <a:rPr lang="de-DE" altLang="de-DE" sz="20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	Endprodukte des Stickstoffmetabolismus 			(Harnstoff, Harnsäure, Ammoniak, Creatinin)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Stuhl</a:t>
            </a:r>
            <a:r>
              <a:rPr lang="de-DE" altLang="de-DE" sz="20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	Nicht absorbiertes Nahrungsprotein, endogenes 			Protein in Form von Sekreten und Abschilferungen 		des Darmepithels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Haut</a:t>
            </a:r>
            <a:r>
              <a:rPr lang="de-DE" altLang="de-DE" sz="2000" b="1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	Kleine Mengen an Stickstoffverbindungen in 			löslicher Form (z.B. Harnstoff, Hautabschilferungen)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Sekrete: 	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Schleimhäute, Haare, Menstruationsblut, 			Samenflüssigkeit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AFB1DED-E2A2-4447-A081-6D99EBEBC9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Stickstoffbilanz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776D62BC-426E-4549-B6DA-1A40A2EAE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FF56EFF2-84F6-4C34-B766-0AA5DC23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706563"/>
            <a:ext cx="84963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  Differenz zwischen dem mit Eiweiss aufgenommenen („Protein-N“) </a:t>
            </a:r>
            <a:b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     und dem v.a. in Harn und Stuhl abgegebenen Stickstoff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(v.a. als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Harnstoff, Harnsäure, Creatinin)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Wird direkt beeinflusst z.B. durch die Quantität und Qualität der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Eiweiss- und Kalorienzufuhr und durch Hormone: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Anabol: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	Androgen, Östrogen, Insulin, Somatotropin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Katabol: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	Cortisol, Thyroxin, Progesterol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Wird indirekt beeinflusst durch z.B. chronische Erkrankungen, Fieber,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Verbrennungen, Stress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2C713ED-7EF6-42DB-A79F-70DD5C8BDDE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713788" cy="658813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 leisten die eigentliche Arbeit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8427F5FA-D0D7-459F-BCE1-42A8111BF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-107950" y="7635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0428ACD4-5E8C-4C87-8489-39B22DE9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1219200"/>
            <a:ext cx="25241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>
            <a:extLst>
              <a:ext uri="{FF2B5EF4-FFF2-40B4-BE49-F238E27FC236}">
                <a16:creationId xmlns:a16="http://schemas.microsoft.com/office/drawing/2014/main" id="{47F18587-89D3-4D86-8C26-00897646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404938"/>
            <a:ext cx="290195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Unser Haare und Fingernägel bestehen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aus einem Protein namens Kreatin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7B586B11-618C-48BF-8699-9FB9B304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1412875"/>
            <a:ext cx="298767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Das Protein Hämoglobin transportiert 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Sauerstoff in alle Bereiche des Körpers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494D7AB9-3576-47CD-BD85-F6F2F59BA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286000"/>
            <a:ext cx="3087687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Die Bewegung unserer Muskeln wird durch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die Proteine Myosin und Actin bewirkt 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Text Box 9">
            <a:extLst>
              <a:ext uri="{FF2B5EF4-FFF2-40B4-BE49-F238E27FC236}">
                <a16:creationId xmlns:a16="http://schemas.microsoft.com/office/drawing/2014/main" id="{A04CA55A-9885-496B-B72B-78BD4742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3352800"/>
            <a:ext cx="3184525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Rezeptor Proteine sitzen auf der Außenseite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der Zelle und vermitteln Signale zu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Partnerproteinen innerhalb der Zelle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3" name="Text Box 10">
            <a:extLst>
              <a:ext uri="{FF2B5EF4-FFF2-40B4-BE49-F238E27FC236}">
                <a16:creationId xmlns:a16="http://schemas.microsoft.com/office/drawing/2014/main" id="{D49B3891-6E72-4845-9BFB-621B84F05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4572000"/>
            <a:ext cx="3205163" cy="649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Antiköper sind Proteine, die die Abwehr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unseres Körpers gegen fremde Eindringlinge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wie Bakterien und Viren schützen 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4" name="Text Box 11">
            <a:extLst>
              <a:ext uri="{FF2B5EF4-FFF2-40B4-BE49-F238E27FC236}">
                <a16:creationId xmlns:a16="http://schemas.microsoft.com/office/drawing/2014/main" id="{D1F965BA-480E-4FB9-9C94-85C8EB07D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25" y="2092325"/>
            <a:ext cx="3070225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Proteine bilden Ionenkanäle aus, durch die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kleine Moleküle hindurch fliegen zur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Informationsvermittlung zwischen  Gehirn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und den Nerven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5" name="Text Box 12">
            <a:extLst>
              <a:ext uri="{FF2B5EF4-FFF2-40B4-BE49-F238E27FC236}">
                <a16:creationId xmlns:a16="http://schemas.microsoft.com/office/drawing/2014/main" id="{30A7F4FB-6BE5-4CE5-B502-CFA5D6FE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3429000"/>
            <a:ext cx="3276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Enzyme in unserem Magen und Darm verdauen das Essen 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6" name="Text Box 13">
            <a:extLst>
              <a:ext uri="{FF2B5EF4-FFF2-40B4-BE49-F238E27FC236}">
                <a16:creationId xmlns:a16="http://schemas.microsoft.com/office/drawing/2014/main" id="{32BE3D92-15D8-4F5B-B68F-F3E73E551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4343400"/>
            <a:ext cx="3298825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Grosse Ansammlungen von Proteinen bilden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molekulare Maschinen aus, die die wirklich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schwere Arbeit im Körper verrichten wie das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Vervielfältigen von Erbinformationen während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der Zellteilung und bei der Produktion neuer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200" dirty="0">
                <a:solidFill>
                  <a:schemeClr val="accent2"/>
                </a:solidFill>
                <a:latin typeface="Arial" panose="020B0604020202020204" pitchFamily="34" charset="0"/>
              </a:rPr>
              <a:t>Proteine 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157" name="Rectangle 14">
            <a:extLst>
              <a:ext uri="{FF2B5EF4-FFF2-40B4-BE49-F238E27FC236}">
                <a16:creationId xmlns:a16="http://schemas.microsoft.com/office/drawing/2014/main" id="{DCEA166B-B06F-4D12-9558-B5FB78165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5969000"/>
            <a:ext cx="7861300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</a:rPr>
              <a:t>Proteine sind aus 20 verschiedenen Bausteinen - den Aminosäuren-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</a:rPr>
              <a:t>aufgebaut, die sich zu einer Proteinkette verbinden. 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95A180A-A47D-4F58-B0C5-69FCFE49F0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Stickstoffbilanz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17430584-C452-476F-8678-E711102F9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3315E1DF-0605-4F80-B915-13795AC4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213" y="1714500"/>
            <a:ext cx="3276600" cy="2438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97FAFF50-E5C4-4EEF-85E5-D19B0E3D0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4305300"/>
            <a:ext cx="914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B681A099-79BF-47B2-8969-2C0E3E7BD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4941888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3" name="Rectangle 8">
            <a:extLst>
              <a:ext uri="{FF2B5EF4-FFF2-40B4-BE49-F238E27FC236}">
                <a16:creationId xmlns:a16="http://schemas.microsoft.com/office/drawing/2014/main" id="{549399E1-ED00-4DBC-8DAE-82B551839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1714500"/>
            <a:ext cx="3276600" cy="24415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4" name="Rectangle 9">
            <a:extLst>
              <a:ext uri="{FF2B5EF4-FFF2-40B4-BE49-F238E27FC236}">
                <a16:creationId xmlns:a16="http://schemas.microsoft.com/office/drawing/2014/main" id="{3ADECAFB-1D87-4D05-97F4-BEB3A44B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4305300"/>
            <a:ext cx="914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5" name="Rectangle 10">
            <a:extLst>
              <a:ext uri="{FF2B5EF4-FFF2-40B4-BE49-F238E27FC236}">
                <a16:creationId xmlns:a16="http://schemas.microsoft.com/office/drawing/2014/main" id="{32201C56-3DD7-4938-8882-7B45A52F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4945063"/>
            <a:ext cx="12954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6" name="Rectangle 11">
            <a:extLst>
              <a:ext uri="{FF2B5EF4-FFF2-40B4-BE49-F238E27FC236}">
                <a16:creationId xmlns:a16="http://schemas.microsoft.com/office/drawing/2014/main" id="{015FA8B1-D271-47CF-9887-8822978B6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5613" y="5600700"/>
            <a:ext cx="1219200" cy="457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7" name="Rectangle 12">
            <a:extLst>
              <a:ext uri="{FF2B5EF4-FFF2-40B4-BE49-F238E27FC236}">
                <a16:creationId xmlns:a16="http://schemas.microsoft.com/office/drawing/2014/main" id="{B2BFC7BB-AC0E-4443-95CF-0C7CE5FFB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013" y="5600700"/>
            <a:ext cx="1066800" cy="22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34828" name="Text Box 13">
            <a:extLst>
              <a:ext uri="{FF2B5EF4-FFF2-40B4-BE49-F238E27FC236}">
                <a16:creationId xmlns:a16="http://schemas.microsoft.com/office/drawing/2014/main" id="{BEF3A0DB-5333-419F-B7C3-1B3077A18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714500"/>
            <a:ext cx="7315200" cy="4378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 u="sng" dirty="0">
                <a:latin typeface="Arial" panose="020B0604020202020204" pitchFamily="34" charset="0"/>
              </a:rPr>
              <a:t>Protein-Aufbau</a:t>
            </a:r>
            <a:r>
              <a:rPr lang="de-DE" altLang="de-DE" sz="1400" b="1" dirty="0">
                <a:latin typeface="Arial" panose="020B0604020202020204" pitchFamily="34" charset="0"/>
              </a:rPr>
              <a:t>			</a:t>
            </a:r>
            <a:r>
              <a:rPr lang="de-DE" altLang="de-DE" sz="1600" b="1" u="sng" dirty="0">
                <a:latin typeface="Arial" panose="020B0604020202020204" pitchFamily="34" charset="0"/>
              </a:rPr>
              <a:t>Protein-Abbau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400" b="1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Anabole Stoffwechsellage		Katabole Stoffwechsellage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Eiweiss-Aufnahme &gt; Ausscheidung	Ausscheidung &gt; Eiweiss-Aufnahme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N-Bilanz positiv			N-Bilanz negativ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	      Proteine			        Proteine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	    Aminosäuren			    Aminosäuren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latin typeface="Arial" panose="020B0604020202020204" pitchFamily="34" charset="0"/>
              </a:rPr>
              <a:t>				   Harnstoff		CO</a:t>
            </a:r>
            <a:r>
              <a:rPr lang="de-DE" altLang="de-DE" sz="1400" b="1" baseline="-25000" dirty="0">
                <a:latin typeface="Arial" panose="020B0604020202020204" pitchFamily="34" charset="0"/>
              </a:rPr>
              <a:t>2</a:t>
            </a:r>
            <a:r>
              <a:rPr lang="de-DE" altLang="de-DE" sz="1400" b="1" dirty="0">
                <a:latin typeface="Arial" panose="020B0604020202020204" pitchFamily="34" charset="0"/>
              </a:rPr>
              <a:t>, 						      H</a:t>
            </a:r>
            <a:r>
              <a:rPr lang="de-DE" altLang="de-DE" sz="1400" b="1" baseline="-25000" dirty="0">
                <a:latin typeface="Arial" panose="020B0604020202020204" pitchFamily="34" charset="0"/>
              </a:rPr>
              <a:t>2</a:t>
            </a:r>
            <a:r>
              <a:rPr lang="de-DE" altLang="de-DE" sz="1400" b="1" dirty="0">
                <a:latin typeface="Arial" panose="020B0604020202020204" pitchFamily="34" charset="0"/>
              </a:rPr>
              <a:t>O, Energie</a:t>
            </a:r>
          </a:p>
        </p:txBody>
      </p:sp>
      <p:sp>
        <p:nvSpPr>
          <p:cNvPr id="34829" name="Line 14">
            <a:extLst>
              <a:ext uri="{FF2B5EF4-FFF2-40B4-BE49-F238E27FC236}">
                <a16:creationId xmlns:a16="http://schemas.microsoft.com/office/drawing/2014/main" id="{FC4175FC-C5EF-4AB0-8071-CD76904D08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7763" y="456088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34830" name="Line 15">
            <a:extLst>
              <a:ext uri="{FF2B5EF4-FFF2-40B4-BE49-F238E27FC236}">
                <a16:creationId xmlns:a16="http://schemas.microsoft.com/office/drawing/2014/main" id="{D6638E0D-285E-4631-BAD8-1248F548CA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4013" y="52197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34831" name="Line 16">
            <a:extLst>
              <a:ext uri="{FF2B5EF4-FFF2-40B4-BE49-F238E27FC236}">
                <a16:creationId xmlns:a16="http://schemas.microsoft.com/office/drawing/2014/main" id="{705D98C8-F6B0-4CE5-A928-6E1F777DD6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3213" y="52197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34832" name="Line 17">
            <a:extLst>
              <a:ext uri="{FF2B5EF4-FFF2-40B4-BE49-F238E27FC236}">
                <a16:creationId xmlns:a16="http://schemas.microsoft.com/office/drawing/2014/main" id="{3CB7FB54-3D1B-4E8C-B909-EAE9009CA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4533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5E77D04-552A-4B91-A497-DC71E062187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N-Bilanz: Einflussfaktoren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6ABE59D3-7DB8-4281-AAFF-25A564D2F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5844" name="Rectangle 17">
            <a:extLst>
              <a:ext uri="{FF2B5EF4-FFF2-40B4-BE49-F238E27FC236}">
                <a16:creationId xmlns:a16="http://schemas.microsoft.com/office/drawing/2014/main" id="{7ABF3E3B-AB9A-4C0F-809A-34725167F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642350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FFF00"/>
              </a:buClr>
              <a:buFontTx/>
              <a:buChar char="o"/>
            </a:pP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Energieaufnahme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N-Bilanz korreliert mit dem Mass der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Energieaufnahme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Wachstum</a:t>
            </a:r>
            <a:r>
              <a:rPr lang="de-DE" altLang="de-DE" sz="2000" dirty="0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Stickstoffretention wird gesteuert durch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Wachstumshormone und Testosteron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Verletzung/Stress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Ausschüttung von Hormonen der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Nebennierenrinde und Thyroxin als Antwort auf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die Stimulierung eines Traumas  negative N-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Bilanz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Körperl.  Tätigkeit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Körperlich aktive Menschen benötigen mehr  </a:t>
            </a:r>
            <a:b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Protein als weniger aktive</a:t>
            </a:r>
            <a:endParaRPr lang="de-DE" altLang="de-DE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Darmflora  </a:t>
            </a:r>
            <a:r>
              <a:rPr lang="de-DE" altLang="de-DE" sz="2000" b="1" dirty="0">
                <a:solidFill>
                  <a:schemeClr val="bg1"/>
                </a:solidFill>
                <a:latin typeface="Arial" panose="020B0604020202020204" pitchFamily="34" charset="0"/>
              </a:rPr>
              <a:t>           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In Mangelsituationen ist die Darmflora in der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Lage, aus Ammoniak nicht-essentielle AS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                        aufzubauen</a:t>
            </a: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reeform 2">
            <a:extLst>
              <a:ext uri="{FF2B5EF4-FFF2-40B4-BE49-F238E27FC236}">
                <a16:creationId xmlns:a16="http://schemas.microsoft.com/office/drawing/2014/main" id="{D9498D35-BED4-4554-A6A5-A30AFC3EEA5E}"/>
              </a:ext>
            </a:extLst>
          </p:cNvPr>
          <p:cNvSpPr>
            <a:spLocks/>
          </p:cNvSpPr>
          <p:nvPr/>
        </p:nvSpPr>
        <p:spPr bwMode="auto">
          <a:xfrm>
            <a:off x="0" y="2744788"/>
            <a:ext cx="3095625" cy="2413000"/>
          </a:xfrm>
          <a:custGeom>
            <a:avLst/>
            <a:gdLst>
              <a:gd name="T0" fmla="*/ 2147483646 w 1950"/>
              <a:gd name="T1" fmla="*/ 57964388 h 1520"/>
              <a:gd name="T2" fmla="*/ 0 w 1950"/>
              <a:gd name="T3" fmla="*/ 801409688 h 1520"/>
              <a:gd name="T4" fmla="*/ 0 w 1950"/>
              <a:gd name="T5" fmla="*/ 2147483646 h 1520"/>
              <a:gd name="T6" fmla="*/ 2147483646 w 1950"/>
              <a:gd name="T7" fmla="*/ 2147483646 h 1520"/>
              <a:gd name="T8" fmla="*/ 2147483646 w 1950"/>
              <a:gd name="T9" fmla="*/ 0 h 1520"/>
              <a:gd name="T10" fmla="*/ 2147483646 w 1950"/>
              <a:gd name="T11" fmla="*/ 0 h 1520"/>
              <a:gd name="T12" fmla="*/ 2147483646 w 1950"/>
              <a:gd name="T13" fmla="*/ 57964388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50" h="1520">
                <a:moveTo>
                  <a:pt x="907" y="23"/>
                </a:moveTo>
                <a:lnTo>
                  <a:pt x="0" y="318"/>
                </a:lnTo>
                <a:lnTo>
                  <a:pt x="0" y="1520"/>
                </a:lnTo>
                <a:lnTo>
                  <a:pt x="1950" y="1520"/>
                </a:lnTo>
                <a:lnTo>
                  <a:pt x="1950" y="0"/>
                </a:lnTo>
                <a:lnTo>
                  <a:pt x="975" y="0"/>
                </a:lnTo>
                <a:lnTo>
                  <a:pt x="907" y="23"/>
                </a:lnTo>
                <a:close/>
              </a:path>
            </a:pathLst>
          </a:cu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D680FFFF-C292-4D07-B03C-9D04DAA799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62525" y="1808163"/>
            <a:ext cx="4038600" cy="4716462"/>
          </a:xfrm>
        </p:spPr>
        <p:txBody>
          <a:bodyPr/>
          <a:lstStyle/>
          <a:p>
            <a:pPr eaLnBrk="1" hangingPunct="1"/>
            <a:r>
              <a:rPr lang="de-CH" altLang="de-DE" sz="2600" dirty="0">
                <a:latin typeface="Arial" panose="020B0604020202020204" pitchFamily="34" charset="0"/>
              </a:rPr>
              <a:t>Stell dir vor: Du stehst vor verschlossener Türe</a:t>
            </a:r>
          </a:p>
          <a:p>
            <a:pPr eaLnBrk="1" hangingPunct="1"/>
            <a:r>
              <a:rPr lang="de-CH" altLang="de-DE" sz="2600" dirty="0">
                <a:latin typeface="Arial" panose="020B0604020202020204" pitchFamily="34" charset="0"/>
              </a:rPr>
              <a:t>Dahinter ist das Kochbuch…</a:t>
            </a:r>
          </a:p>
          <a:p>
            <a:pPr eaLnBrk="1" hangingPunct="1"/>
            <a:r>
              <a:rPr lang="de-CH" altLang="de-DE" sz="2600" dirty="0">
                <a:latin typeface="Arial" panose="020B0604020202020204" pitchFamily="34" charset="0"/>
              </a:rPr>
              <a:t>…und du müsstest danach kochen!</a:t>
            </a:r>
          </a:p>
          <a:p>
            <a:pPr eaLnBrk="1" hangingPunct="1"/>
            <a:r>
              <a:rPr lang="de-CH" altLang="de-DE" sz="2600" dirty="0">
                <a:latin typeface="Arial" panose="020B0604020202020204" pitchFamily="34" charset="0"/>
              </a:rPr>
              <a:t>Wenn du eine Kopie davon machen könntest, wärst du gerettet!</a:t>
            </a:r>
          </a:p>
        </p:txBody>
      </p:sp>
      <p:pic>
        <p:nvPicPr>
          <p:cNvPr id="144389" name="Picture 5" descr="Buecher">
            <a:extLst>
              <a:ext uri="{FF2B5EF4-FFF2-40B4-BE49-F238E27FC236}">
                <a16:creationId xmlns:a16="http://schemas.microsoft.com/office/drawing/2014/main" id="{C18C49DC-6667-41CA-AFEC-37FA0D669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492375"/>
            <a:ext cx="13239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Picture 6" descr="Tuere">
            <a:extLst>
              <a:ext uri="{FF2B5EF4-FFF2-40B4-BE49-F238E27FC236}">
                <a16:creationId xmlns:a16="http://schemas.microsoft.com/office/drawing/2014/main" id="{90C536A0-8CB3-4DD4-9EF1-CFF33688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068638"/>
            <a:ext cx="1755775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1" name="Picture 7" descr="Koch">
            <a:extLst>
              <a:ext uri="{FF2B5EF4-FFF2-40B4-BE49-F238E27FC236}">
                <a16:creationId xmlns:a16="http://schemas.microsoft.com/office/drawing/2014/main" id="{57BECCCD-C5F6-4FA4-8891-B0DEC7DA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8143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8" descr="Buch">
            <a:extLst>
              <a:ext uri="{FF2B5EF4-FFF2-40B4-BE49-F238E27FC236}">
                <a16:creationId xmlns:a16="http://schemas.microsoft.com/office/drawing/2014/main" id="{650C3AD6-14DA-4AFF-909E-9D73236C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68750"/>
            <a:ext cx="152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9">
            <a:extLst>
              <a:ext uri="{FF2B5EF4-FFF2-40B4-BE49-F238E27FC236}">
                <a16:creationId xmlns:a16="http://schemas.microsoft.com/office/drawing/2014/main" id="{28E49EB3-D23E-4DA7-9951-BE167325C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3513"/>
            <a:ext cx="864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CH" altLang="de-DE" sz="4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6873" name="Line 10">
            <a:extLst>
              <a:ext uri="{FF2B5EF4-FFF2-40B4-BE49-F238E27FC236}">
                <a16:creationId xmlns:a16="http://schemas.microsoft.com/office/drawing/2014/main" id="{2DA7E706-EFA3-4A66-BACB-880830844D8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985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36874" name="Rectangle 12">
            <a:extLst>
              <a:ext uri="{FF2B5EF4-FFF2-40B4-BE49-F238E27FC236}">
                <a16:creationId xmlns:a16="http://schemas.microsoft.com/office/drawing/2014/main" id="{DD5FE71C-596B-43F9-83DB-F2AF9951D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115888"/>
            <a:ext cx="7772400" cy="1143000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DNA Transkription und Proteinsynthese</a:t>
            </a:r>
            <a:endParaRPr lang="de-DE" altLang="de-DE" sz="4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2C00AF-226F-A4F0-95FF-7A3DF33EB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4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4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4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4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>
            <a:extLst>
              <a:ext uri="{FF2B5EF4-FFF2-40B4-BE49-F238E27FC236}">
                <a16:creationId xmlns:a16="http://schemas.microsoft.com/office/drawing/2014/main" id="{DA36319D-DF6B-404F-BD6C-BE0C14971887}"/>
              </a:ext>
            </a:extLst>
          </p:cNvPr>
          <p:cNvGrpSpPr>
            <a:grpSpLocks/>
          </p:cNvGrpSpPr>
          <p:nvPr/>
        </p:nvGrpSpPr>
        <p:grpSpPr bwMode="auto">
          <a:xfrm>
            <a:off x="-180975" y="44450"/>
            <a:ext cx="4284663" cy="6284913"/>
            <a:chOff x="2744" y="-2"/>
            <a:chExt cx="2699" cy="3959"/>
          </a:xfrm>
        </p:grpSpPr>
        <p:sp>
          <p:nvSpPr>
            <p:cNvPr id="37896" name="AutoShape 3">
              <a:extLst>
                <a:ext uri="{FF2B5EF4-FFF2-40B4-BE49-F238E27FC236}">
                  <a16:creationId xmlns:a16="http://schemas.microsoft.com/office/drawing/2014/main" id="{07D8F063-F891-4248-A44E-A63F38730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7991">
              <a:off x="4549" y="1512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7897" name="AutoShape 4">
              <a:extLst>
                <a:ext uri="{FF2B5EF4-FFF2-40B4-BE49-F238E27FC236}">
                  <a16:creationId xmlns:a16="http://schemas.microsoft.com/office/drawing/2014/main" id="{295A0E09-A85A-40CE-8F95-5E6C25D586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08298">
              <a:off x="3869" y="2827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7898" name="AutoShape 5">
              <a:extLst>
                <a:ext uri="{FF2B5EF4-FFF2-40B4-BE49-F238E27FC236}">
                  <a16:creationId xmlns:a16="http://schemas.microsoft.com/office/drawing/2014/main" id="{81583FB1-4D34-4058-959E-41F90D0D3D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2609">
              <a:off x="2744" y="3861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7899" name="AutoShape 6">
              <a:extLst>
                <a:ext uri="{FF2B5EF4-FFF2-40B4-BE49-F238E27FC236}">
                  <a16:creationId xmlns:a16="http://schemas.microsoft.com/office/drawing/2014/main" id="{A08C10E7-1990-4984-8352-4956BE9337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7107">
              <a:off x="5026" y="324"/>
              <a:ext cx="743" cy="91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145415" name="Rectangle 7">
            <a:extLst>
              <a:ext uri="{FF2B5EF4-FFF2-40B4-BE49-F238E27FC236}">
                <a16:creationId xmlns:a16="http://schemas.microsoft.com/office/drawing/2014/main" id="{4AA8490F-6616-4728-A272-A397DA6A3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-26988"/>
            <a:ext cx="8229600" cy="1384301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Die Erbinformationen sind </a:t>
            </a:r>
            <a:b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im Kern gefangen</a:t>
            </a:r>
          </a:p>
        </p:txBody>
      </p:sp>
      <p:sp>
        <p:nvSpPr>
          <p:cNvPr id="145416" name="Rectangle 8">
            <a:extLst>
              <a:ext uri="{FF2B5EF4-FFF2-40B4-BE49-F238E27FC236}">
                <a16:creationId xmlns:a16="http://schemas.microsoft.com/office/drawing/2014/main" id="{22AE12B6-14F2-49CC-BE3F-02AC0A1E6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2363" y="1773238"/>
            <a:ext cx="4043362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altLang="de-DE" dirty="0">
                <a:latin typeface="Arial" panose="020B0604020202020204" pitchFamily="34" charset="0"/>
              </a:rPr>
              <a:t>Genau vor dieser Aufgabe stehen auch die Zellen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dirty="0">
                <a:latin typeface="Arial" panose="020B0604020202020204" pitchFamily="34" charset="0"/>
              </a:rPr>
              <a:t>Der Bauplan liegt im Kern, er darf ihn nie verlassen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dirty="0">
                <a:latin typeface="Arial" panose="020B0604020202020204" pitchFamily="34" charset="0"/>
              </a:rPr>
              <a:t>Die Produktions-einrichtungen aber sind im Zellplasma untergebracht</a:t>
            </a:r>
          </a:p>
        </p:txBody>
      </p:sp>
      <p:pic>
        <p:nvPicPr>
          <p:cNvPr id="145417" name="Picture 9" descr="DNA">
            <a:extLst>
              <a:ext uri="{FF2B5EF4-FFF2-40B4-BE49-F238E27FC236}">
                <a16:creationId xmlns:a16="http://schemas.microsoft.com/office/drawing/2014/main" id="{81E37C61-D6D9-44A4-A0FA-02537B21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380">
            <a:off x="358775" y="2168525"/>
            <a:ext cx="20224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8" name="Picture 10" descr="Arbeiter">
            <a:extLst>
              <a:ext uri="{FF2B5EF4-FFF2-40B4-BE49-F238E27FC236}">
                <a16:creationId xmlns:a16="http://schemas.microsoft.com/office/drawing/2014/main" id="{83ECD0F3-757A-4EAE-99B3-92217404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05263"/>
            <a:ext cx="188436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Line 11">
            <a:extLst>
              <a:ext uri="{FF2B5EF4-FFF2-40B4-BE49-F238E27FC236}">
                <a16:creationId xmlns:a16="http://schemas.microsoft.com/office/drawing/2014/main" id="{A6DFD6AE-DD8E-485F-BBC0-9E4ECF6EE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858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F89F3BB-05FF-D477-2565-D4DEB01B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  <p:bldP spid="1454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>
            <a:extLst>
              <a:ext uri="{FF2B5EF4-FFF2-40B4-BE49-F238E27FC236}">
                <a16:creationId xmlns:a16="http://schemas.microsoft.com/office/drawing/2014/main" id="{4AF9D082-02AC-404C-8BEC-FDB5BDDDB3B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44450"/>
            <a:ext cx="4284663" cy="6284913"/>
            <a:chOff x="2744" y="-2"/>
            <a:chExt cx="2699" cy="3959"/>
          </a:xfrm>
        </p:grpSpPr>
        <p:sp>
          <p:nvSpPr>
            <p:cNvPr id="38923" name="AutoShape 3">
              <a:extLst>
                <a:ext uri="{FF2B5EF4-FFF2-40B4-BE49-F238E27FC236}">
                  <a16:creationId xmlns:a16="http://schemas.microsoft.com/office/drawing/2014/main" id="{0D4B20CE-6F8F-411E-9807-277D4F07C3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7991">
              <a:off x="4549" y="1512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8924" name="AutoShape 4">
              <a:extLst>
                <a:ext uri="{FF2B5EF4-FFF2-40B4-BE49-F238E27FC236}">
                  <a16:creationId xmlns:a16="http://schemas.microsoft.com/office/drawing/2014/main" id="{E1E20EB4-F656-4053-BE3E-6E0B152AD0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08298">
              <a:off x="3869" y="2827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8925" name="AutoShape 5">
              <a:extLst>
                <a:ext uri="{FF2B5EF4-FFF2-40B4-BE49-F238E27FC236}">
                  <a16:creationId xmlns:a16="http://schemas.microsoft.com/office/drawing/2014/main" id="{6AD85F3D-5DDF-42C6-ACF2-25244A6226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2609">
              <a:off x="2744" y="3861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8926" name="AutoShape 6">
              <a:extLst>
                <a:ext uri="{FF2B5EF4-FFF2-40B4-BE49-F238E27FC236}">
                  <a16:creationId xmlns:a16="http://schemas.microsoft.com/office/drawing/2014/main" id="{BDD3F86E-5C5C-45E0-9C0F-3B45B83205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7107">
              <a:off x="5026" y="324"/>
              <a:ext cx="743" cy="91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38915" name="Rectangle 7">
            <a:extLst>
              <a:ext uri="{FF2B5EF4-FFF2-40B4-BE49-F238E27FC236}">
                <a16:creationId xmlns:a16="http://schemas.microsoft.com/office/drawing/2014/main" id="{2A326767-5A9F-4495-9ED0-E3FFB7FBD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384301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Die Erbinformationen </a:t>
            </a:r>
            <a:b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sind im Kern gefangen</a:t>
            </a:r>
          </a:p>
        </p:txBody>
      </p:sp>
      <p:sp>
        <p:nvSpPr>
          <p:cNvPr id="146440" name="Rectangle 8">
            <a:extLst>
              <a:ext uri="{FF2B5EF4-FFF2-40B4-BE49-F238E27FC236}">
                <a16:creationId xmlns:a16="http://schemas.microsoft.com/office/drawing/2014/main" id="{5C9C4B8D-8DF1-4EED-8C13-925185CF61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73663" y="2085975"/>
            <a:ext cx="3790950" cy="3648075"/>
          </a:xfrm>
        </p:spPr>
        <p:txBody>
          <a:bodyPr/>
          <a:lstStyle/>
          <a:p>
            <a:pPr eaLnBrk="1" hangingPunct="1"/>
            <a:r>
              <a:rPr lang="de-CH" altLang="de-DE" dirty="0">
                <a:latin typeface="Arial" panose="020B0604020202020204" pitchFamily="34" charset="0"/>
              </a:rPr>
              <a:t>Die Informationen müssen im Kern kopiert und …</a:t>
            </a:r>
          </a:p>
          <a:p>
            <a:pPr eaLnBrk="1" hangingPunct="1"/>
            <a:r>
              <a:rPr lang="de-CH" altLang="de-DE" dirty="0">
                <a:latin typeface="Arial" panose="020B0604020202020204" pitchFamily="34" charset="0"/>
              </a:rPr>
              <a:t>…diese Kopien ins Zellplasma transportiert werden</a:t>
            </a:r>
          </a:p>
        </p:txBody>
      </p:sp>
      <p:pic>
        <p:nvPicPr>
          <p:cNvPr id="146441" name="Picture 9" descr="DNA">
            <a:extLst>
              <a:ext uri="{FF2B5EF4-FFF2-40B4-BE49-F238E27FC236}">
                <a16:creationId xmlns:a16="http://schemas.microsoft.com/office/drawing/2014/main" id="{614199EC-C26F-4068-A893-5FAF7E61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380">
            <a:off x="287338" y="2492375"/>
            <a:ext cx="20224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2" name="Picture 10" descr="Arbeiter">
            <a:extLst>
              <a:ext uri="{FF2B5EF4-FFF2-40B4-BE49-F238E27FC236}">
                <a16:creationId xmlns:a16="http://schemas.microsoft.com/office/drawing/2014/main" id="{CC74B052-FF6D-4C97-9DCB-A29276CDE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257675"/>
            <a:ext cx="1884363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3" name="Freeform 11">
            <a:extLst>
              <a:ext uri="{FF2B5EF4-FFF2-40B4-BE49-F238E27FC236}">
                <a16:creationId xmlns:a16="http://schemas.microsoft.com/office/drawing/2014/main" id="{0E94078D-D355-4B92-9EED-9D6B828BA002}"/>
              </a:ext>
            </a:extLst>
          </p:cNvPr>
          <p:cNvSpPr>
            <a:spLocks/>
          </p:cNvSpPr>
          <p:nvPr/>
        </p:nvSpPr>
        <p:spPr bwMode="auto">
          <a:xfrm>
            <a:off x="2159000" y="3500438"/>
            <a:ext cx="2125663" cy="792162"/>
          </a:xfrm>
          <a:custGeom>
            <a:avLst/>
            <a:gdLst>
              <a:gd name="T0" fmla="*/ 0 w 1339"/>
              <a:gd name="T1" fmla="*/ 0 h 499"/>
              <a:gd name="T2" fmla="*/ 229335066 w 1339"/>
              <a:gd name="T3" fmla="*/ 229333280 h 499"/>
              <a:gd name="T4" fmla="*/ 743447062 w 1339"/>
              <a:gd name="T5" fmla="*/ 400703797 h 499"/>
              <a:gd name="T6" fmla="*/ 1315521872 w 1339"/>
              <a:gd name="T7" fmla="*/ 342741034 h 499"/>
              <a:gd name="T8" fmla="*/ 1887598269 w 1339"/>
              <a:gd name="T9" fmla="*/ 171370517 h 499"/>
              <a:gd name="T10" fmla="*/ 2147483646 w 1339"/>
              <a:gd name="T11" fmla="*/ 171370517 h 499"/>
              <a:gd name="T12" fmla="*/ 2147483646 w 1339"/>
              <a:gd name="T13" fmla="*/ 400703797 h 499"/>
              <a:gd name="T14" fmla="*/ 2147483646 w 1339"/>
              <a:gd name="T15" fmla="*/ 801409182 h 499"/>
              <a:gd name="T16" fmla="*/ 2147483646 w 1339"/>
              <a:gd name="T17" fmla="*/ 1257556381 h 4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39" h="499">
                <a:moveTo>
                  <a:pt x="0" y="0"/>
                </a:moveTo>
                <a:cubicBezTo>
                  <a:pt x="21" y="32"/>
                  <a:pt x="42" y="65"/>
                  <a:pt x="91" y="91"/>
                </a:cubicBezTo>
                <a:cubicBezTo>
                  <a:pt x="140" y="117"/>
                  <a:pt x="223" y="152"/>
                  <a:pt x="295" y="159"/>
                </a:cubicBezTo>
                <a:cubicBezTo>
                  <a:pt x="367" y="166"/>
                  <a:pt x="446" y="151"/>
                  <a:pt x="522" y="136"/>
                </a:cubicBezTo>
                <a:cubicBezTo>
                  <a:pt x="598" y="121"/>
                  <a:pt x="677" y="79"/>
                  <a:pt x="749" y="68"/>
                </a:cubicBezTo>
                <a:cubicBezTo>
                  <a:pt x="821" y="57"/>
                  <a:pt x="889" y="53"/>
                  <a:pt x="953" y="68"/>
                </a:cubicBezTo>
                <a:cubicBezTo>
                  <a:pt x="1017" y="83"/>
                  <a:pt x="1081" y="117"/>
                  <a:pt x="1134" y="159"/>
                </a:cubicBezTo>
                <a:cubicBezTo>
                  <a:pt x="1187" y="201"/>
                  <a:pt x="1237" y="261"/>
                  <a:pt x="1271" y="318"/>
                </a:cubicBezTo>
                <a:cubicBezTo>
                  <a:pt x="1305" y="375"/>
                  <a:pt x="1322" y="437"/>
                  <a:pt x="1339" y="499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46444" name="Freeform 12">
            <a:extLst>
              <a:ext uri="{FF2B5EF4-FFF2-40B4-BE49-F238E27FC236}">
                <a16:creationId xmlns:a16="http://schemas.microsoft.com/office/drawing/2014/main" id="{39FF065B-7676-46DB-BC63-7119A95862E6}"/>
              </a:ext>
            </a:extLst>
          </p:cNvPr>
          <p:cNvSpPr>
            <a:spLocks/>
          </p:cNvSpPr>
          <p:nvPr/>
        </p:nvSpPr>
        <p:spPr bwMode="auto">
          <a:xfrm>
            <a:off x="1619250" y="5049838"/>
            <a:ext cx="1800225" cy="693737"/>
          </a:xfrm>
          <a:custGeom>
            <a:avLst/>
            <a:gdLst>
              <a:gd name="T0" fmla="*/ 0 w 1134"/>
              <a:gd name="T1" fmla="*/ 0 h 437"/>
              <a:gd name="T2" fmla="*/ 115927188 w 1134"/>
              <a:gd name="T3" fmla="*/ 514111504 h 437"/>
              <a:gd name="T4" fmla="*/ 400705638 w 1134"/>
              <a:gd name="T5" fmla="*/ 912295905 h 437"/>
              <a:gd name="T6" fmla="*/ 972780313 w 1134"/>
              <a:gd name="T7" fmla="*/ 1086185767 h 437"/>
              <a:gd name="T8" fmla="*/ 1554937200 w 1134"/>
              <a:gd name="T9" fmla="*/ 997981156 h 437"/>
              <a:gd name="T10" fmla="*/ 2114411888 w 1134"/>
              <a:gd name="T11" fmla="*/ 768646309 h 437"/>
              <a:gd name="T12" fmla="*/ 2147483646 w 1134"/>
              <a:gd name="T13" fmla="*/ 617437042 h 437"/>
              <a:gd name="T14" fmla="*/ 2147483646 w 1134"/>
              <a:gd name="T15" fmla="*/ 514111504 h 43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34" h="437">
                <a:moveTo>
                  <a:pt x="0" y="0"/>
                </a:moveTo>
                <a:cubicBezTo>
                  <a:pt x="10" y="72"/>
                  <a:pt x="20" y="144"/>
                  <a:pt x="46" y="204"/>
                </a:cubicBezTo>
                <a:cubicBezTo>
                  <a:pt x="72" y="264"/>
                  <a:pt x="102" y="324"/>
                  <a:pt x="159" y="362"/>
                </a:cubicBezTo>
                <a:cubicBezTo>
                  <a:pt x="216" y="400"/>
                  <a:pt x="310" y="425"/>
                  <a:pt x="386" y="431"/>
                </a:cubicBezTo>
                <a:cubicBezTo>
                  <a:pt x="462" y="437"/>
                  <a:pt x="541" y="417"/>
                  <a:pt x="617" y="396"/>
                </a:cubicBezTo>
                <a:cubicBezTo>
                  <a:pt x="693" y="375"/>
                  <a:pt x="778" y="330"/>
                  <a:pt x="839" y="305"/>
                </a:cubicBezTo>
                <a:cubicBezTo>
                  <a:pt x="900" y="280"/>
                  <a:pt x="932" y="262"/>
                  <a:pt x="981" y="245"/>
                </a:cubicBezTo>
                <a:cubicBezTo>
                  <a:pt x="1030" y="228"/>
                  <a:pt x="1102" y="213"/>
                  <a:pt x="1134" y="204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146445" name="Picture 13" descr="Fotoapparat">
            <a:extLst>
              <a:ext uri="{FF2B5EF4-FFF2-40B4-BE49-F238E27FC236}">
                <a16:creationId xmlns:a16="http://schemas.microsoft.com/office/drawing/2014/main" id="{2C825F1C-2598-4B54-B83D-AD29536A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92263"/>
            <a:ext cx="21701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Line 14">
            <a:extLst>
              <a:ext uri="{FF2B5EF4-FFF2-40B4-BE49-F238E27FC236}">
                <a16:creationId xmlns:a16="http://schemas.microsoft.com/office/drawing/2014/main" id="{4D13FEE3-B910-4FD7-986D-7FA7F8626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7795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F80BC57C-F3C8-E9AB-6D47-618586E90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240" y="6507164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6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6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6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146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1464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85" decel="100000"/>
                                        <p:tgtEl>
                                          <p:spTgt spid="146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385" decel="100000"/>
                                        <p:tgtEl>
                                          <p:spTgt spid="1464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385" fill="hold"/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">
            <a:extLst>
              <a:ext uri="{FF2B5EF4-FFF2-40B4-BE49-F238E27FC236}">
                <a16:creationId xmlns:a16="http://schemas.microsoft.com/office/drawing/2014/main" id="{C3751603-379D-4E32-96C9-B0C394321195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4450"/>
            <a:ext cx="4284663" cy="6284913"/>
            <a:chOff x="2744" y="-2"/>
            <a:chExt cx="2699" cy="3959"/>
          </a:xfrm>
        </p:grpSpPr>
        <p:sp>
          <p:nvSpPr>
            <p:cNvPr id="40164" name="AutoShape 3">
              <a:extLst>
                <a:ext uri="{FF2B5EF4-FFF2-40B4-BE49-F238E27FC236}">
                  <a16:creationId xmlns:a16="http://schemas.microsoft.com/office/drawing/2014/main" id="{2BB3B8EB-CB70-4DE3-9996-0FD3D6215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7991">
              <a:off x="4549" y="1512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0165" name="AutoShape 4">
              <a:extLst>
                <a:ext uri="{FF2B5EF4-FFF2-40B4-BE49-F238E27FC236}">
                  <a16:creationId xmlns:a16="http://schemas.microsoft.com/office/drawing/2014/main" id="{C8831339-91D3-41DC-BE71-E67C3BF202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08298">
              <a:off x="3869" y="2827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0166" name="AutoShape 5">
              <a:extLst>
                <a:ext uri="{FF2B5EF4-FFF2-40B4-BE49-F238E27FC236}">
                  <a16:creationId xmlns:a16="http://schemas.microsoft.com/office/drawing/2014/main" id="{E10C967F-95AD-4E81-ABBF-CCD4D7AF6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2609">
              <a:off x="2744" y="3861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0167" name="AutoShape 6">
              <a:extLst>
                <a:ext uri="{FF2B5EF4-FFF2-40B4-BE49-F238E27FC236}">
                  <a16:creationId xmlns:a16="http://schemas.microsoft.com/office/drawing/2014/main" id="{DE947ECB-4542-45E0-9B16-E052EAD457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7107">
              <a:off x="5026" y="324"/>
              <a:ext cx="743" cy="91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39939" name="Rectangle 7">
            <a:extLst>
              <a:ext uri="{FF2B5EF4-FFF2-40B4-BE49-F238E27FC236}">
                <a16:creationId xmlns:a16="http://schemas.microsoft.com/office/drawing/2014/main" id="{54EFE68B-5127-4D1B-8476-DA45C6677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07963"/>
            <a:ext cx="8677275" cy="868362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Die DNA wird fürs </a:t>
            </a:r>
            <a:b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Kopieren vorbereitet</a:t>
            </a:r>
          </a:p>
        </p:txBody>
      </p:sp>
      <p:sp>
        <p:nvSpPr>
          <p:cNvPr id="147464" name="Rectangle 8">
            <a:extLst>
              <a:ext uri="{FF2B5EF4-FFF2-40B4-BE49-F238E27FC236}">
                <a16:creationId xmlns:a16="http://schemas.microsoft.com/office/drawing/2014/main" id="{2885CF57-30CE-4966-B166-04889EDC5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4413" y="1484313"/>
            <a:ext cx="3862387" cy="4716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altLang="de-DE" dirty="0">
                <a:latin typeface="Arial" panose="020B0604020202020204" pitchFamily="34" charset="0"/>
              </a:rPr>
              <a:t>An bestimmten Stellen wird die DNA aufgetrennt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dirty="0">
                <a:latin typeface="Arial" panose="020B0604020202020204" pitchFamily="34" charset="0"/>
              </a:rPr>
              <a:t>Die verdickten Stellen der DNA heissen Puffs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dirty="0">
                <a:latin typeface="Arial" panose="020B0604020202020204" pitchFamily="34" charset="0"/>
              </a:rPr>
              <a:t>Die </a:t>
            </a:r>
            <a:r>
              <a:rPr lang="de-CH" altLang="de-DE" dirty="0">
                <a:solidFill>
                  <a:srgbClr val="FF0000"/>
                </a:solidFill>
                <a:latin typeface="Arial" panose="020B0604020202020204" pitchFamily="34" charset="0"/>
              </a:rPr>
              <a:t>Basen</a:t>
            </a:r>
            <a:r>
              <a:rPr lang="de-CH" altLang="de-DE" dirty="0">
                <a:solidFill>
                  <a:srgbClr val="FF33CC"/>
                </a:solidFill>
                <a:latin typeface="Arial" panose="020B0604020202020204" pitchFamily="34" charset="0"/>
              </a:rPr>
              <a:t>paare</a:t>
            </a:r>
            <a:r>
              <a:rPr lang="de-CH" altLang="de-DE" dirty="0">
                <a:latin typeface="Arial" panose="020B0604020202020204" pitchFamily="34" charset="0"/>
              </a:rPr>
              <a:t> liegen jetzt mit ihren chemischen Kontaktstellen frei</a:t>
            </a:r>
          </a:p>
        </p:txBody>
      </p:sp>
      <p:grpSp>
        <p:nvGrpSpPr>
          <p:cNvPr id="147465" name="Group 9">
            <a:extLst>
              <a:ext uri="{FF2B5EF4-FFF2-40B4-BE49-F238E27FC236}">
                <a16:creationId xmlns:a16="http://schemas.microsoft.com/office/drawing/2014/main" id="{293E0C68-42D4-4E68-A489-20DE27C9F865}"/>
              </a:ext>
            </a:extLst>
          </p:cNvPr>
          <p:cNvGrpSpPr>
            <a:grpSpLocks/>
          </p:cNvGrpSpPr>
          <p:nvPr/>
        </p:nvGrpSpPr>
        <p:grpSpPr bwMode="auto">
          <a:xfrm rot="2053807">
            <a:off x="1322388" y="1201738"/>
            <a:ext cx="1106487" cy="4573587"/>
            <a:chOff x="1518" y="1151"/>
            <a:chExt cx="3126" cy="12756"/>
          </a:xfrm>
        </p:grpSpPr>
        <p:sp>
          <p:nvSpPr>
            <p:cNvPr id="40052" name="AutoShape 10">
              <a:extLst>
                <a:ext uri="{FF2B5EF4-FFF2-40B4-BE49-F238E27FC236}">
                  <a16:creationId xmlns:a16="http://schemas.microsoft.com/office/drawing/2014/main" id="{C06CDD96-FA01-42B5-9C11-2B8300B8F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7355"/>
              <a:ext cx="234" cy="6540"/>
            </a:xfrm>
            <a:prstGeom prst="can">
              <a:avLst>
                <a:gd name="adj" fmla="val 59003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10199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0053" name="AutoShape 11">
              <a:extLst>
                <a:ext uri="{FF2B5EF4-FFF2-40B4-BE49-F238E27FC236}">
                  <a16:creationId xmlns:a16="http://schemas.microsoft.com/office/drawing/2014/main" id="{A6723B8A-AB4D-4025-BAA0-8516565D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8" y="7367"/>
              <a:ext cx="234" cy="6540"/>
            </a:xfrm>
            <a:prstGeom prst="can">
              <a:avLst>
                <a:gd name="adj" fmla="val 59003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10199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grpSp>
          <p:nvGrpSpPr>
            <p:cNvPr id="40054" name="Group 12">
              <a:extLst>
                <a:ext uri="{FF2B5EF4-FFF2-40B4-BE49-F238E27FC236}">
                  <a16:creationId xmlns:a16="http://schemas.microsoft.com/office/drawing/2014/main" id="{08B35F14-4A98-447F-AE1D-C9DC8904D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2" y="1631"/>
              <a:ext cx="1852" cy="5405"/>
              <a:chOff x="3129" y="1943"/>
              <a:chExt cx="1854" cy="5406"/>
            </a:xfrm>
          </p:grpSpPr>
          <p:grpSp>
            <p:nvGrpSpPr>
              <p:cNvPr id="40136" name="Group 13">
                <a:extLst>
                  <a:ext uri="{FF2B5EF4-FFF2-40B4-BE49-F238E27FC236}">
                    <a16:creationId xmlns:a16="http://schemas.microsoft.com/office/drawing/2014/main" id="{B015300F-99CE-408D-92D8-651DC7A58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9" y="5177"/>
                <a:ext cx="1836" cy="552"/>
                <a:chOff x="3987" y="4955"/>
                <a:chExt cx="1836" cy="552"/>
              </a:xfrm>
            </p:grpSpPr>
            <p:grpSp>
              <p:nvGrpSpPr>
                <p:cNvPr id="40160" name="Group 14">
                  <a:extLst>
                    <a:ext uri="{FF2B5EF4-FFF2-40B4-BE49-F238E27FC236}">
                      <a16:creationId xmlns:a16="http://schemas.microsoft.com/office/drawing/2014/main" id="{09FB09BA-73B1-4885-83F7-6CA7867B57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0162" name="Freeform 15">
                    <a:extLst>
                      <a:ext uri="{FF2B5EF4-FFF2-40B4-BE49-F238E27FC236}">
                        <a16:creationId xmlns:a16="http://schemas.microsoft.com/office/drawing/2014/main" id="{0A2264B6-7B8B-47BF-AEAE-E9A2E485FE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163" name="Line 16">
                    <a:extLst>
                      <a:ext uri="{FF2B5EF4-FFF2-40B4-BE49-F238E27FC236}">
                        <a16:creationId xmlns:a16="http://schemas.microsoft.com/office/drawing/2014/main" id="{F1B7B708-7B3D-40B2-AD56-E1C3F371C6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161" name="Text Box 17">
                  <a:extLst>
                    <a:ext uri="{FF2B5EF4-FFF2-40B4-BE49-F238E27FC236}">
                      <a16:creationId xmlns:a16="http://schemas.microsoft.com/office/drawing/2014/main" id="{4A48A151-51A6-4743-B355-671F9F2B4D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137" name="Group 18">
                <a:extLst>
                  <a:ext uri="{FF2B5EF4-FFF2-40B4-BE49-F238E27FC236}">
                    <a16:creationId xmlns:a16="http://schemas.microsoft.com/office/drawing/2014/main" id="{6927C1B7-8952-42C0-971C-17E410C7F5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954" cy="546"/>
                <a:chOff x="4029" y="1943"/>
                <a:chExt cx="954" cy="546"/>
              </a:xfrm>
            </p:grpSpPr>
            <p:grpSp>
              <p:nvGrpSpPr>
                <p:cNvPr id="40156" name="Group 19">
                  <a:extLst>
                    <a:ext uri="{FF2B5EF4-FFF2-40B4-BE49-F238E27FC236}">
                      <a16:creationId xmlns:a16="http://schemas.microsoft.com/office/drawing/2014/main" id="{9B41C100-7054-4156-B09A-84BD87F5A3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0158" name="Freeform 20">
                    <a:extLst>
                      <a:ext uri="{FF2B5EF4-FFF2-40B4-BE49-F238E27FC236}">
                        <a16:creationId xmlns:a16="http://schemas.microsoft.com/office/drawing/2014/main" id="{C0AF712B-06A1-49D7-85BB-865F88DC3E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159" name="Text Box 21">
                    <a:extLst>
                      <a:ext uri="{FF2B5EF4-FFF2-40B4-BE49-F238E27FC236}">
                        <a16:creationId xmlns:a16="http://schemas.microsoft.com/office/drawing/2014/main" id="{2E418005-063F-438D-ABA7-E720E0E1F7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57" name="Line 22">
                  <a:extLst>
                    <a:ext uri="{FF2B5EF4-FFF2-40B4-BE49-F238E27FC236}">
                      <a16:creationId xmlns:a16="http://schemas.microsoft.com/office/drawing/2014/main" id="{294BEF45-7B75-46E8-B939-C9043BC60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138" name="Group 23">
                <a:extLst>
                  <a:ext uri="{FF2B5EF4-FFF2-40B4-BE49-F238E27FC236}">
                    <a16:creationId xmlns:a16="http://schemas.microsoft.com/office/drawing/2014/main" id="{1C2DF3A0-5997-4285-91E4-C25D1F5E33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966" cy="540"/>
                <a:chOff x="3951" y="3569"/>
                <a:chExt cx="966" cy="540"/>
              </a:xfrm>
            </p:grpSpPr>
            <p:grpSp>
              <p:nvGrpSpPr>
                <p:cNvPr id="40148" name="Group 24">
                  <a:extLst>
                    <a:ext uri="{FF2B5EF4-FFF2-40B4-BE49-F238E27FC236}">
                      <a16:creationId xmlns:a16="http://schemas.microsoft.com/office/drawing/2014/main" id="{977AC615-C42E-4BD8-B4B3-D40A8DE1C6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0150" name="Group 25">
                    <a:extLst>
                      <a:ext uri="{FF2B5EF4-FFF2-40B4-BE49-F238E27FC236}">
                        <a16:creationId xmlns:a16="http://schemas.microsoft.com/office/drawing/2014/main" id="{AB0FB204-7838-43CA-93AF-6B83E49CD6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0152" name="Group 26">
                      <a:extLst>
                        <a:ext uri="{FF2B5EF4-FFF2-40B4-BE49-F238E27FC236}">
                          <a16:creationId xmlns:a16="http://schemas.microsoft.com/office/drawing/2014/main" id="{E49E9AF7-A436-4E3C-AF06-D32E244889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0154" name="Arc 27">
                        <a:extLst>
                          <a:ext uri="{FF2B5EF4-FFF2-40B4-BE49-F238E27FC236}">
                            <a16:creationId xmlns:a16="http://schemas.microsoft.com/office/drawing/2014/main" id="{B2256E2B-37A9-45BA-87A0-B9D2DF8A342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0155" name="Freeform 28">
                        <a:extLst>
                          <a:ext uri="{FF2B5EF4-FFF2-40B4-BE49-F238E27FC236}">
                            <a16:creationId xmlns:a16="http://schemas.microsoft.com/office/drawing/2014/main" id="{DA3B9868-4419-466C-B287-4E1732964C3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0153" name="Arc 29">
                      <a:extLst>
                        <a:ext uri="{FF2B5EF4-FFF2-40B4-BE49-F238E27FC236}">
                          <a16:creationId xmlns:a16="http://schemas.microsoft.com/office/drawing/2014/main" id="{4502F550-4587-4C0E-8570-C140F01CA62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151" name="Text Box 30">
                    <a:extLst>
                      <a:ext uri="{FF2B5EF4-FFF2-40B4-BE49-F238E27FC236}">
                        <a16:creationId xmlns:a16="http://schemas.microsoft.com/office/drawing/2014/main" id="{A011C538-3282-4CEA-A48E-CA62B6506B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49" name="Line 31">
                  <a:extLst>
                    <a:ext uri="{FF2B5EF4-FFF2-40B4-BE49-F238E27FC236}">
                      <a16:creationId xmlns:a16="http://schemas.microsoft.com/office/drawing/2014/main" id="{CB25F4A8-77E5-4688-A189-DA62D3B5D1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139" name="Group 32">
                <a:extLst>
                  <a:ext uri="{FF2B5EF4-FFF2-40B4-BE49-F238E27FC236}">
                    <a16:creationId xmlns:a16="http://schemas.microsoft.com/office/drawing/2014/main" id="{D2AD0169-C8D4-4D6B-8B74-A4E435BC9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3" y="6809"/>
                <a:ext cx="966" cy="540"/>
                <a:chOff x="3951" y="3569"/>
                <a:chExt cx="966" cy="540"/>
              </a:xfrm>
            </p:grpSpPr>
            <p:grpSp>
              <p:nvGrpSpPr>
                <p:cNvPr id="40140" name="Group 33">
                  <a:extLst>
                    <a:ext uri="{FF2B5EF4-FFF2-40B4-BE49-F238E27FC236}">
                      <a16:creationId xmlns:a16="http://schemas.microsoft.com/office/drawing/2014/main" id="{71CEE807-4020-434D-B0AF-3E1D91C240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0142" name="Group 34">
                    <a:extLst>
                      <a:ext uri="{FF2B5EF4-FFF2-40B4-BE49-F238E27FC236}">
                        <a16:creationId xmlns:a16="http://schemas.microsoft.com/office/drawing/2014/main" id="{66C104CB-C16D-40D2-BE75-C038141CBB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0144" name="Group 35">
                      <a:extLst>
                        <a:ext uri="{FF2B5EF4-FFF2-40B4-BE49-F238E27FC236}">
                          <a16:creationId xmlns:a16="http://schemas.microsoft.com/office/drawing/2014/main" id="{86F7D510-83AA-4A25-85A1-B0D7982439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0146" name="Arc 36">
                        <a:extLst>
                          <a:ext uri="{FF2B5EF4-FFF2-40B4-BE49-F238E27FC236}">
                            <a16:creationId xmlns:a16="http://schemas.microsoft.com/office/drawing/2014/main" id="{D1FE0FAB-9F68-4ED2-A023-E2916242CC2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0147" name="Freeform 37">
                        <a:extLst>
                          <a:ext uri="{FF2B5EF4-FFF2-40B4-BE49-F238E27FC236}">
                            <a16:creationId xmlns:a16="http://schemas.microsoft.com/office/drawing/2014/main" id="{F1192763-56F4-4AFA-86A0-A6E9A3F2877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0145" name="Arc 38">
                      <a:extLst>
                        <a:ext uri="{FF2B5EF4-FFF2-40B4-BE49-F238E27FC236}">
                          <a16:creationId xmlns:a16="http://schemas.microsoft.com/office/drawing/2014/main" id="{3504031B-31DA-4A19-A96D-16B5D8C5C2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143" name="Text Box 39">
                    <a:extLst>
                      <a:ext uri="{FF2B5EF4-FFF2-40B4-BE49-F238E27FC236}">
                        <a16:creationId xmlns:a16="http://schemas.microsoft.com/office/drawing/2014/main" id="{7908FFFE-F1E5-477E-8F89-0C0CDE39857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41" name="Line 40">
                  <a:extLst>
                    <a:ext uri="{FF2B5EF4-FFF2-40B4-BE49-F238E27FC236}">
                      <a16:creationId xmlns:a16="http://schemas.microsoft.com/office/drawing/2014/main" id="{288ED070-2845-4A12-A951-193816A7C7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grpSp>
          <p:nvGrpSpPr>
            <p:cNvPr id="40055" name="Group 41">
              <a:extLst>
                <a:ext uri="{FF2B5EF4-FFF2-40B4-BE49-F238E27FC236}">
                  <a16:creationId xmlns:a16="http://schemas.microsoft.com/office/drawing/2014/main" id="{A6B2AEA6-A2D2-4041-8532-FAE67791BF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4" y="1624"/>
              <a:ext cx="1892" cy="5394"/>
              <a:chOff x="2253" y="1937"/>
              <a:chExt cx="1893" cy="5395"/>
            </a:xfrm>
          </p:grpSpPr>
          <p:grpSp>
            <p:nvGrpSpPr>
              <p:cNvPr id="40112" name="Group 42">
                <a:extLst>
                  <a:ext uri="{FF2B5EF4-FFF2-40B4-BE49-F238E27FC236}">
                    <a16:creationId xmlns:a16="http://schemas.microsoft.com/office/drawing/2014/main" id="{3C7839ED-DCCF-4C69-A76A-FBD7D9707A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5" y="1937"/>
                <a:ext cx="1842" cy="552"/>
                <a:chOff x="2265" y="1937"/>
                <a:chExt cx="1842" cy="552"/>
              </a:xfrm>
            </p:grpSpPr>
            <p:grpSp>
              <p:nvGrpSpPr>
                <p:cNvPr id="40132" name="Group 43">
                  <a:extLst>
                    <a:ext uri="{FF2B5EF4-FFF2-40B4-BE49-F238E27FC236}">
                      <a16:creationId xmlns:a16="http://schemas.microsoft.com/office/drawing/2014/main" id="{2CB92E68-F0D2-4188-8C61-DFC4CF302B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0134" name="Freeform 44">
                    <a:extLst>
                      <a:ext uri="{FF2B5EF4-FFF2-40B4-BE49-F238E27FC236}">
                        <a16:creationId xmlns:a16="http://schemas.microsoft.com/office/drawing/2014/main" id="{A0AF00BA-1D6C-4097-8DA5-51C740F26A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135" name="Text Box 45">
                    <a:extLst>
                      <a:ext uri="{FF2B5EF4-FFF2-40B4-BE49-F238E27FC236}">
                        <a16:creationId xmlns:a16="http://schemas.microsoft.com/office/drawing/2014/main" id="{A6834326-DDD6-4F2C-B4EC-E16018D8CD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33" name="Line 46">
                  <a:extLst>
                    <a:ext uri="{FF2B5EF4-FFF2-40B4-BE49-F238E27FC236}">
                      <a16:creationId xmlns:a16="http://schemas.microsoft.com/office/drawing/2014/main" id="{703AA761-24E5-4BDB-9D53-6FC38C38F4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113" name="Group 47">
                <a:extLst>
                  <a:ext uri="{FF2B5EF4-FFF2-40B4-BE49-F238E27FC236}">
                    <a16:creationId xmlns:a16="http://schemas.microsoft.com/office/drawing/2014/main" id="{3B36624C-FA74-46C6-8453-5FF4E6A50D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3" y="5183"/>
                <a:ext cx="966" cy="546"/>
                <a:chOff x="2253" y="5183"/>
                <a:chExt cx="966" cy="546"/>
              </a:xfrm>
            </p:grpSpPr>
            <p:grpSp>
              <p:nvGrpSpPr>
                <p:cNvPr id="40128" name="Group 48">
                  <a:extLst>
                    <a:ext uri="{FF2B5EF4-FFF2-40B4-BE49-F238E27FC236}">
                      <a16:creationId xmlns:a16="http://schemas.microsoft.com/office/drawing/2014/main" id="{CF95FA01-61E3-4F9D-98D7-60D1F6A460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0130" name="Freeform 49">
                    <a:extLst>
                      <a:ext uri="{FF2B5EF4-FFF2-40B4-BE49-F238E27FC236}">
                        <a16:creationId xmlns:a16="http://schemas.microsoft.com/office/drawing/2014/main" id="{3311E4FC-D2E6-498A-8980-FF039AFBED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131" name="Text Box 50">
                    <a:extLst>
                      <a:ext uri="{FF2B5EF4-FFF2-40B4-BE49-F238E27FC236}">
                        <a16:creationId xmlns:a16="http://schemas.microsoft.com/office/drawing/2014/main" id="{B22FBCF0-E5BE-41C6-941C-0EB2CFA77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29" name="Line 51">
                  <a:extLst>
                    <a:ext uri="{FF2B5EF4-FFF2-40B4-BE49-F238E27FC236}">
                      <a16:creationId xmlns:a16="http://schemas.microsoft.com/office/drawing/2014/main" id="{6E7EE2D3-E1FE-435A-AC2B-1793D454F4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114" name="Group 52">
                <a:extLst>
                  <a:ext uri="{FF2B5EF4-FFF2-40B4-BE49-F238E27FC236}">
                    <a16:creationId xmlns:a16="http://schemas.microsoft.com/office/drawing/2014/main" id="{0A96ADBC-36D5-477F-8177-C27E591EB0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6809"/>
                <a:ext cx="1863" cy="523"/>
                <a:chOff x="2271" y="3569"/>
                <a:chExt cx="1863" cy="523"/>
              </a:xfrm>
            </p:grpSpPr>
            <p:grpSp>
              <p:nvGrpSpPr>
                <p:cNvPr id="40122" name="Group 53">
                  <a:extLst>
                    <a:ext uri="{FF2B5EF4-FFF2-40B4-BE49-F238E27FC236}">
                      <a16:creationId xmlns:a16="http://schemas.microsoft.com/office/drawing/2014/main" id="{44B0808C-3B81-410A-A237-73BCF4D175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0124" name="Group 54">
                    <a:extLst>
                      <a:ext uri="{FF2B5EF4-FFF2-40B4-BE49-F238E27FC236}">
                        <a16:creationId xmlns:a16="http://schemas.microsoft.com/office/drawing/2014/main" id="{CA310F19-ECDA-46EF-A284-432F2552D8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0126" name="Arc 55">
                      <a:extLst>
                        <a:ext uri="{FF2B5EF4-FFF2-40B4-BE49-F238E27FC236}">
                          <a16:creationId xmlns:a16="http://schemas.microsoft.com/office/drawing/2014/main" id="{795D48B9-3F72-4923-A4F2-29FE01B224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0127" name="Freeform 56">
                      <a:extLst>
                        <a:ext uri="{FF2B5EF4-FFF2-40B4-BE49-F238E27FC236}">
                          <a16:creationId xmlns:a16="http://schemas.microsoft.com/office/drawing/2014/main" id="{D04D0644-F52F-4A11-868C-E35982B061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125" name="Text Box 57">
                    <a:extLst>
                      <a:ext uri="{FF2B5EF4-FFF2-40B4-BE49-F238E27FC236}">
                        <a16:creationId xmlns:a16="http://schemas.microsoft.com/office/drawing/2014/main" id="{9CECBBEF-135B-47A9-8E11-A852CA2436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23" name="Line 58">
                  <a:extLst>
                    <a:ext uri="{FF2B5EF4-FFF2-40B4-BE49-F238E27FC236}">
                      <a16:creationId xmlns:a16="http://schemas.microsoft.com/office/drawing/2014/main" id="{55B4D5A8-527A-4ADE-8C58-A55229D918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115" name="Group 59">
                <a:extLst>
                  <a:ext uri="{FF2B5EF4-FFF2-40B4-BE49-F238E27FC236}">
                    <a16:creationId xmlns:a16="http://schemas.microsoft.com/office/drawing/2014/main" id="{12514C3C-58B3-438A-A766-D2AE2A9686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1" y="3569"/>
                <a:ext cx="1863" cy="523"/>
                <a:chOff x="2271" y="3569"/>
                <a:chExt cx="1863" cy="523"/>
              </a:xfrm>
            </p:grpSpPr>
            <p:grpSp>
              <p:nvGrpSpPr>
                <p:cNvPr id="40116" name="Group 60">
                  <a:extLst>
                    <a:ext uri="{FF2B5EF4-FFF2-40B4-BE49-F238E27FC236}">
                      <a16:creationId xmlns:a16="http://schemas.microsoft.com/office/drawing/2014/main" id="{B4016956-1D76-479A-9280-B84F4E5A2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0118" name="Group 61">
                    <a:extLst>
                      <a:ext uri="{FF2B5EF4-FFF2-40B4-BE49-F238E27FC236}">
                        <a16:creationId xmlns:a16="http://schemas.microsoft.com/office/drawing/2014/main" id="{57F29B8E-A4BF-4857-978F-35E279EFD0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0120" name="Arc 62">
                      <a:extLst>
                        <a:ext uri="{FF2B5EF4-FFF2-40B4-BE49-F238E27FC236}">
                          <a16:creationId xmlns:a16="http://schemas.microsoft.com/office/drawing/2014/main" id="{D560C4B9-3683-4D19-861C-34A539753E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0121" name="Freeform 63">
                      <a:extLst>
                        <a:ext uri="{FF2B5EF4-FFF2-40B4-BE49-F238E27FC236}">
                          <a16:creationId xmlns:a16="http://schemas.microsoft.com/office/drawing/2014/main" id="{52CC0F6E-D973-46B8-BF81-7D91CB4BAB4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119" name="Text Box 64">
                    <a:extLst>
                      <a:ext uri="{FF2B5EF4-FFF2-40B4-BE49-F238E27FC236}">
                        <a16:creationId xmlns:a16="http://schemas.microsoft.com/office/drawing/2014/main" id="{5B8C618E-BEEA-46CF-B523-C38A9C7AD79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17" name="Line 65">
                  <a:extLst>
                    <a:ext uri="{FF2B5EF4-FFF2-40B4-BE49-F238E27FC236}">
                      <a16:creationId xmlns:a16="http://schemas.microsoft.com/office/drawing/2014/main" id="{5551FAC4-BFA8-4F78-994C-5386BA086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sp>
          <p:nvSpPr>
            <p:cNvPr id="40056" name="AutoShape 66">
              <a:extLst>
                <a:ext uri="{FF2B5EF4-FFF2-40B4-BE49-F238E27FC236}">
                  <a16:creationId xmlns:a16="http://schemas.microsoft.com/office/drawing/2014/main" id="{19BF3556-B85F-4F3A-BAC1-AB2832916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1154"/>
              <a:ext cx="228" cy="6351"/>
            </a:xfrm>
            <a:prstGeom prst="can">
              <a:avLst>
                <a:gd name="adj" fmla="val 87177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10199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0057" name="AutoShape 67">
              <a:extLst>
                <a:ext uri="{FF2B5EF4-FFF2-40B4-BE49-F238E27FC236}">
                  <a16:creationId xmlns:a16="http://schemas.microsoft.com/office/drawing/2014/main" id="{BB834887-5A93-446D-99C6-C66A82DB5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151"/>
              <a:ext cx="228" cy="6350"/>
            </a:xfrm>
            <a:prstGeom prst="can">
              <a:avLst>
                <a:gd name="adj" fmla="val 87163"/>
              </a:avLst>
            </a:prstGeom>
            <a:solidFill>
              <a:srgbClr val="000000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10199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grpSp>
          <p:nvGrpSpPr>
            <p:cNvPr id="40058" name="Group 68">
              <a:extLst>
                <a:ext uri="{FF2B5EF4-FFF2-40B4-BE49-F238E27FC236}">
                  <a16:creationId xmlns:a16="http://schemas.microsoft.com/office/drawing/2014/main" id="{509B456C-4E30-471C-9A20-D85993789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2" y="8039"/>
              <a:ext cx="1852" cy="5405"/>
              <a:chOff x="3129" y="1943"/>
              <a:chExt cx="1854" cy="5406"/>
            </a:xfrm>
          </p:grpSpPr>
          <p:grpSp>
            <p:nvGrpSpPr>
              <p:cNvPr id="40084" name="Group 69">
                <a:extLst>
                  <a:ext uri="{FF2B5EF4-FFF2-40B4-BE49-F238E27FC236}">
                    <a16:creationId xmlns:a16="http://schemas.microsoft.com/office/drawing/2014/main" id="{248E5F60-7BD7-406C-B1C0-9580FEE19F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29" y="5177"/>
                <a:ext cx="1836" cy="552"/>
                <a:chOff x="3987" y="4955"/>
                <a:chExt cx="1836" cy="552"/>
              </a:xfrm>
            </p:grpSpPr>
            <p:grpSp>
              <p:nvGrpSpPr>
                <p:cNvPr id="40108" name="Group 70">
                  <a:extLst>
                    <a:ext uri="{FF2B5EF4-FFF2-40B4-BE49-F238E27FC236}">
                      <a16:creationId xmlns:a16="http://schemas.microsoft.com/office/drawing/2014/main" id="{EFFCF601-D214-4EDC-9FE4-6D7CB2FA8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0110" name="Freeform 71">
                    <a:extLst>
                      <a:ext uri="{FF2B5EF4-FFF2-40B4-BE49-F238E27FC236}">
                        <a16:creationId xmlns:a16="http://schemas.microsoft.com/office/drawing/2014/main" id="{C56DAC0A-3426-4DF0-A780-3B8174FC5F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111" name="Line 72">
                    <a:extLst>
                      <a:ext uri="{FF2B5EF4-FFF2-40B4-BE49-F238E27FC236}">
                        <a16:creationId xmlns:a16="http://schemas.microsoft.com/office/drawing/2014/main" id="{45B11042-6058-4598-926C-EB54337CE7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109" name="Text Box 73">
                  <a:extLst>
                    <a:ext uri="{FF2B5EF4-FFF2-40B4-BE49-F238E27FC236}">
                      <a16:creationId xmlns:a16="http://schemas.microsoft.com/office/drawing/2014/main" id="{4C1D87E4-8E12-4DAB-A61E-E1FABD3E42C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085" name="Group 74">
                <a:extLst>
                  <a:ext uri="{FF2B5EF4-FFF2-40B4-BE49-F238E27FC236}">
                    <a16:creationId xmlns:a16="http://schemas.microsoft.com/office/drawing/2014/main" id="{D0615B0D-C957-4C93-B3B7-8F7B5B32F7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954" cy="546"/>
                <a:chOff x="4029" y="1943"/>
                <a:chExt cx="954" cy="546"/>
              </a:xfrm>
            </p:grpSpPr>
            <p:grpSp>
              <p:nvGrpSpPr>
                <p:cNvPr id="40104" name="Group 75">
                  <a:extLst>
                    <a:ext uri="{FF2B5EF4-FFF2-40B4-BE49-F238E27FC236}">
                      <a16:creationId xmlns:a16="http://schemas.microsoft.com/office/drawing/2014/main" id="{970DC40B-B636-4606-B4D8-C07D5F21C5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0106" name="Freeform 76">
                    <a:extLst>
                      <a:ext uri="{FF2B5EF4-FFF2-40B4-BE49-F238E27FC236}">
                        <a16:creationId xmlns:a16="http://schemas.microsoft.com/office/drawing/2014/main" id="{6E71401D-FF4F-49AF-91F6-F9C0630D25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107" name="Text Box 77">
                    <a:extLst>
                      <a:ext uri="{FF2B5EF4-FFF2-40B4-BE49-F238E27FC236}">
                        <a16:creationId xmlns:a16="http://schemas.microsoft.com/office/drawing/2014/main" id="{CF6E727E-AB0F-4E3F-98DD-00CC2B893D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105" name="Line 78">
                  <a:extLst>
                    <a:ext uri="{FF2B5EF4-FFF2-40B4-BE49-F238E27FC236}">
                      <a16:creationId xmlns:a16="http://schemas.microsoft.com/office/drawing/2014/main" id="{3412225A-83F8-4DB5-BD8D-5DD9E9DB38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086" name="Group 79">
                <a:extLst>
                  <a:ext uri="{FF2B5EF4-FFF2-40B4-BE49-F238E27FC236}">
                    <a16:creationId xmlns:a16="http://schemas.microsoft.com/office/drawing/2014/main" id="{A37F626A-B3A9-406E-9872-22ACA9F036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966" cy="540"/>
                <a:chOff x="3951" y="3569"/>
                <a:chExt cx="966" cy="540"/>
              </a:xfrm>
            </p:grpSpPr>
            <p:grpSp>
              <p:nvGrpSpPr>
                <p:cNvPr id="40096" name="Group 80">
                  <a:extLst>
                    <a:ext uri="{FF2B5EF4-FFF2-40B4-BE49-F238E27FC236}">
                      <a16:creationId xmlns:a16="http://schemas.microsoft.com/office/drawing/2014/main" id="{F428ED3C-F970-483D-9795-A550BB433E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0098" name="Group 81">
                    <a:extLst>
                      <a:ext uri="{FF2B5EF4-FFF2-40B4-BE49-F238E27FC236}">
                        <a16:creationId xmlns:a16="http://schemas.microsoft.com/office/drawing/2014/main" id="{F2CE7472-0A64-476C-AE69-11C9E55FEC2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0100" name="Group 82">
                      <a:extLst>
                        <a:ext uri="{FF2B5EF4-FFF2-40B4-BE49-F238E27FC236}">
                          <a16:creationId xmlns:a16="http://schemas.microsoft.com/office/drawing/2014/main" id="{742B5C3C-365A-4306-82A6-FD3C687660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0102" name="Arc 83">
                        <a:extLst>
                          <a:ext uri="{FF2B5EF4-FFF2-40B4-BE49-F238E27FC236}">
                            <a16:creationId xmlns:a16="http://schemas.microsoft.com/office/drawing/2014/main" id="{5DF7C1C9-838D-4B88-A071-D3057698B98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0103" name="Freeform 84">
                        <a:extLst>
                          <a:ext uri="{FF2B5EF4-FFF2-40B4-BE49-F238E27FC236}">
                            <a16:creationId xmlns:a16="http://schemas.microsoft.com/office/drawing/2014/main" id="{EC0BED86-6829-48C1-AE86-0FF7B13ECD2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0101" name="Arc 85">
                      <a:extLst>
                        <a:ext uri="{FF2B5EF4-FFF2-40B4-BE49-F238E27FC236}">
                          <a16:creationId xmlns:a16="http://schemas.microsoft.com/office/drawing/2014/main" id="{CAC41139-0F08-4E4B-B922-B5968327EC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099" name="Text Box 86">
                    <a:extLst>
                      <a:ext uri="{FF2B5EF4-FFF2-40B4-BE49-F238E27FC236}">
                        <a16:creationId xmlns:a16="http://schemas.microsoft.com/office/drawing/2014/main" id="{C3BABB4D-5664-4008-A065-3ABAD426D4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97" name="Line 87">
                  <a:extLst>
                    <a:ext uri="{FF2B5EF4-FFF2-40B4-BE49-F238E27FC236}">
                      <a16:creationId xmlns:a16="http://schemas.microsoft.com/office/drawing/2014/main" id="{EB5A4547-E87C-4B5C-B2E0-6DD484B9A9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087" name="Group 88">
                <a:extLst>
                  <a:ext uri="{FF2B5EF4-FFF2-40B4-BE49-F238E27FC236}">
                    <a16:creationId xmlns:a16="http://schemas.microsoft.com/office/drawing/2014/main" id="{136F55D6-A0E2-46A3-9099-D603CA3222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3" y="6809"/>
                <a:ext cx="966" cy="540"/>
                <a:chOff x="3951" y="3569"/>
                <a:chExt cx="966" cy="540"/>
              </a:xfrm>
            </p:grpSpPr>
            <p:grpSp>
              <p:nvGrpSpPr>
                <p:cNvPr id="40088" name="Group 89">
                  <a:extLst>
                    <a:ext uri="{FF2B5EF4-FFF2-40B4-BE49-F238E27FC236}">
                      <a16:creationId xmlns:a16="http://schemas.microsoft.com/office/drawing/2014/main" id="{41332388-5C68-4AAC-AAD9-F53378A1F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0090" name="Group 90">
                    <a:extLst>
                      <a:ext uri="{FF2B5EF4-FFF2-40B4-BE49-F238E27FC236}">
                        <a16:creationId xmlns:a16="http://schemas.microsoft.com/office/drawing/2014/main" id="{2DA6A816-328B-41EA-AB61-831A67BF41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0092" name="Group 91">
                      <a:extLst>
                        <a:ext uri="{FF2B5EF4-FFF2-40B4-BE49-F238E27FC236}">
                          <a16:creationId xmlns:a16="http://schemas.microsoft.com/office/drawing/2014/main" id="{BAE827F2-425D-4682-8874-ADDFDCBBD9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0094" name="Arc 92">
                        <a:extLst>
                          <a:ext uri="{FF2B5EF4-FFF2-40B4-BE49-F238E27FC236}">
                            <a16:creationId xmlns:a16="http://schemas.microsoft.com/office/drawing/2014/main" id="{5E943271-911D-4807-BAC1-A3B25BF0FA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0095" name="Freeform 93">
                        <a:extLst>
                          <a:ext uri="{FF2B5EF4-FFF2-40B4-BE49-F238E27FC236}">
                            <a16:creationId xmlns:a16="http://schemas.microsoft.com/office/drawing/2014/main" id="{4F86181E-1454-495B-A33B-B95DD7759A3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0093" name="Arc 94">
                      <a:extLst>
                        <a:ext uri="{FF2B5EF4-FFF2-40B4-BE49-F238E27FC236}">
                          <a16:creationId xmlns:a16="http://schemas.microsoft.com/office/drawing/2014/main" id="{645C39FB-00D8-472B-A2DC-D15557D4F5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091" name="Text Box 95">
                    <a:extLst>
                      <a:ext uri="{FF2B5EF4-FFF2-40B4-BE49-F238E27FC236}">
                        <a16:creationId xmlns:a16="http://schemas.microsoft.com/office/drawing/2014/main" id="{86AF0AFB-59DA-4EEB-9D9B-C8EDBC03E0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89" name="Line 96">
                  <a:extLst>
                    <a:ext uri="{FF2B5EF4-FFF2-40B4-BE49-F238E27FC236}">
                      <a16:creationId xmlns:a16="http://schemas.microsoft.com/office/drawing/2014/main" id="{BE52A420-2A74-4AFD-A9B5-DADEAF508C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grpSp>
          <p:nvGrpSpPr>
            <p:cNvPr id="40059" name="Group 97">
              <a:extLst>
                <a:ext uri="{FF2B5EF4-FFF2-40B4-BE49-F238E27FC236}">
                  <a16:creationId xmlns:a16="http://schemas.microsoft.com/office/drawing/2014/main" id="{DBFD1723-0DF9-4AAF-80DC-68AB145A7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4" y="8032"/>
              <a:ext cx="1892" cy="5394"/>
              <a:chOff x="2253" y="1937"/>
              <a:chExt cx="1893" cy="5395"/>
            </a:xfrm>
          </p:grpSpPr>
          <p:grpSp>
            <p:nvGrpSpPr>
              <p:cNvPr id="40060" name="Group 98">
                <a:extLst>
                  <a:ext uri="{FF2B5EF4-FFF2-40B4-BE49-F238E27FC236}">
                    <a16:creationId xmlns:a16="http://schemas.microsoft.com/office/drawing/2014/main" id="{EE1F103C-9CED-4ACD-9EB1-36A11CAA1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5" y="1937"/>
                <a:ext cx="1842" cy="552"/>
                <a:chOff x="2265" y="1937"/>
                <a:chExt cx="1842" cy="552"/>
              </a:xfrm>
            </p:grpSpPr>
            <p:grpSp>
              <p:nvGrpSpPr>
                <p:cNvPr id="40080" name="Group 99">
                  <a:extLst>
                    <a:ext uri="{FF2B5EF4-FFF2-40B4-BE49-F238E27FC236}">
                      <a16:creationId xmlns:a16="http://schemas.microsoft.com/office/drawing/2014/main" id="{54E0AD5E-0337-407D-A1F7-DE6974FF21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0082" name="Freeform 100">
                    <a:extLst>
                      <a:ext uri="{FF2B5EF4-FFF2-40B4-BE49-F238E27FC236}">
                        <a16:creationId xmlns:a16="http://schemas.microsoft.com/office/drawing/2014/main" id="{5232EA04-B8DC-4C9D-9F98-7C5698985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083" name="Text Box 101">
                    <a:extLst>
                      <a:ext uri="{FF2B5EF4-FFF2-40B4-BE49-F238E27FC236}">
                        <a16:creationId xmlns:a16="http://schemas.microsoft.com/office/drawing/2014/main" id="{05F843C9-4D22-44D5-B642-1AE915203A5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81" name="Line 102">
                  <a:extLst>
                    <a:ext uri="{FF2B5EF4-FFF2-40B4-BE49-F238E27FC236}">
                      <a16:creationId xmlns:a16="http://schemas.microsoft.com/office/drawing/2014/main" id="{A525E54B-C520-4B3A-B765-F7FC3CDEA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061" name="Group 103">
                <a:extLst>
                  <a:ext uri="{FF2B5EF4-FFF2-40B4-BE49-F238E27FC236}">
                    <a16:creationId xmlns:a16="http://schemas.microsoft.com/office/drawing/2014/main" id="{C938F9BD-05D7-493E-AA2E-489666857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3" y="5183"/>
                <a:ext cx="966" cy="546"/>
                <a:chOff x="2253" y="5183"/>
                <a:chExt cx="966" cy="546"/>
              </a:xfrm>
            </p:grpSpPr>
            <p:grpSp>
              <p:nvGrpSpPr>
                <p:cNvPr id="40076" name="Group 104">
                  <a:extLst>
                    <a:ext uri="{FF2B5EF4-FFF2-40B4-BE49-F238E27FC236}">
                      <a16:creationId xmlns:a16="http://schemas.microsoft.com/office/drawing/2014/main" id="{DF805D4D-5A56-438B-B430-13C68B87EC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0078" name="Freeform 105">
                    <a:extLst>
                      <a:ext uri="{FF2B5EF4-FFF2-40B4-BE49-F238E27FC236}">
                        <a16:creationId xmlns:a16="http://schemas.microsoft.com/office/drawing/2014/main" id="{03EEA84F-4169-442B-BFC7-FA5F11685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079" name="Text Box 106">
                    <a:extLst>
                      <a:ext uri="{FF2B5EF4-FFF2-40B4-BE49-F238E27FC236}">
                        <a16:creationId xmlns:a16="http://schemas.microsoft.com/office/drawing/2014/main" id="{88575429-F629-4126-B173-48908355A6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77" name="Line 107">
                  <a:extLst>
                    <a:ext uri="{FF2B5EF4-FFF2-40B4-BE49-F238E27FC236}">
                      <a16:creationId xmlns:a16="http://schemas.microsoft.com/office/drawing/2014/main" id="{BB5A1CA2-EF5F-4CF0-8678-6003737E28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062" name="Group 108">
                <a:extLst>
                  <a:ext uri="{FF2B5EF4-FFF2-40B4-BE49-F238E27FC236}">
                    <a16:creationId xmlns:a16="http://schemas.microsoft.com/office/drawing/2014/main" id="{F67A538B-9347-4EC5-A078-AAE5E4C1E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3" y="6809"/>
                <a:ext cx="1863" cy="523"/>
                <a:chOff x="2271" y="3569"/>
                <a:chExt cx="1863" cy="523"/>
              </a:xfrm>
            </p:grpSpPr>
            <p:grpSp>
              <p:nvGrpSpPr>
                <p:cNvPr id="40070" name="Group 109">
                  <a:extLst>
                    <a:ext uri="{FF2B5EF4-FFF2-40B4-BE49-F238E27FC236}">
                      <a16:creationId xmlns:a16="http://schemas.microsoft.com/office/drawing/2014/main" id="{D518D159-F305-443E-A981-C595161CDD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0072" name="Group 110">
                    <a:extLst>
                      <a:ext uri="{FF2B5EF4-FFF2-40B4-BE49-F238E27FC236}">
                        <a16:creationId xmlns:a16="http://schemas.microsoft.com/office/drawing/2014/main" id="{4EF8517F-3762-4547-8646-623BA2A1D6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0074" name="Arc 111">
                      <a:extLst>
                        <a:ext uri="{FF2B5EF4-FFF2-40B4-BE49-F238E27FC236}">
                          <a16:creationId xmlns:a16="http://schemas.microsoft.com/office/drawing/2014/main" id="{134306E1-FF00-41E8-8410-FA2F33086E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0075" name="Freeform 112">
                      <a:extLst>
                        <a:ext uri="{FF2B5EF4-FFF2-40B4-BE49-F238E27FC236}">
                          <a16:creationId xmlns:a16="http://schemas.microsoft.com/office/drawing/2014/main" id="{2BD6B3C0-94B7-4E31-86F1-3140C64E2F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073" name="Text Box 113">
                    <a:extLst>
                      <a:ext uri="{FF2B5EF4-FFF2-40B4-BE49-F238E27FC236}">
                        <a16:creationId xmlns:a16="http://schemas.microsoft.com/office/drawing/2014/main" id="{A49F683E-2389-46A3-BC7B-98A8960ED7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71" name="Line 114">
                  <a:extLst>
                    <a:ext uri="{FF2B5EF4-FFF2-40B4-BE49-F238E27FC236}">
                      <a16:creationId xmlns:a16="http://schemas.microsoft.com/office/drawing/2014/main" id="{43D3E80D-C64B-4881-BCCA-8AF4B12F64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0063" name="Group 115">
                <a:extLst>
                  <a:ext uri="{FF2B5EF4-FFF2-40B4-BE49-F238E27FC236}">
                    <a16:creationId xmlns:a16="http://schemas.microsoft.com/office/drawing/2014/main" id="{C7360EB7-6247-46BF-808C-5F114D9C9A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1" y="3569"/>
                <a:ext cx="1863" cy="523"/>
                <a:chOff x="2271" y="3569"/>
                <a:chExt cx="1863" cy="523"/>
              </a:xfrm>
            </p:grpSpPr>
            <p:grpSp>
              <p:nvGrpSpPr>
                <p:cNvPr id="40064" name="Group 116">
                  <a:extLst>
                    <a:ext uri="{FF2B5EF4-FFF2-40B4-BE49-F238E27FC236}">
                      <a16:creationId xmlns:a16="http://schemas.microsoft.com/office/drawing/2014/main" id="{2363A105-1A71-4FF8-AD1E-1978209973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0066" name="Group 117">
                    <a:extLst>
                      <a:ext uri="{FF2B5EF4-FFF2-40B4-BE49-F238E27FC236}">
                        <a16:creationId xmlns:a16="http://schemas.microsoft.com/office/drawing/2014/main" id="{07B57E90-FD89-4028-9B4E-6EBBACC715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0068" name="Arc 118">
                      <a:extLst>
                        <a:ext uri="{FF2B5EF4-FFF2-40B4-BE49-F238E27FC236}">
                          <a16:creationId xmlns:a16="http://schemas.microsoft.com/office/drawing/2014/main" id="{2DCF3098-E038-44CE-A47B-40A5C7098F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0069" name="Freeform 119">
                      <a:extLst>
                        <a:ext uri="{FF2B5EF4-FFF2-40B4-BE49-F238E27FC236}">
                          <a16:creationId xmlns:a16="http://schemas.microsoft.com/office/drawing/2014/main" id="{19184891-AE46-4646-BFEA-8A15E0BA9E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067" name="Text Box 120">
                    <a:extLst>
                      <a:ext uri="{FF2B5EF4-FFF2-40B4-BE49-F238E27FC236}">
                        <a16:creationId xmlns:a16="http://schemas.microsoft.com/office/drawing/2014/main" id="{71D73118-F601-4704-8FB5-1831D02AFA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065" name="Line 121">
                  <a:extLst>
                    <a:ext uri="{FF2B5EF4-FFF2-40B4-BE49-F238E27FC236}">
                      <a16:creationId xmlns:a16="http://schemas.microsoft.com/office/drawing/2014/main" id="{545CE0BE-3D0F-4D11-A290-C8E5A65C6A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</p:grpSp>
      <p:grpSp>
        <p:nvGrpSpPr>
          <p:cNvPr id="147578" name="Group 122">
            <a:extLst>
              <a:ext uri="{FF2B5EF4-FFF2-40B4-BE49-F238E27FC236}">
                <a16:creationId xmlns:a16="http://schemas.microsoft.com/office/drawing/2014/main" id="{77E2B92C-08F8-4FB6-B473-34F17229D1DE}"/>
              </a:ext>
            </a:extLst>
          </p:cNvPr>
          <p:cNvGrpSpPr>
            <a:grpSpLocks/>
          </p:cNvGrpSpPr>
          <p:nvPr/>
        </p:nvGrpSpPr>
        <p:grpSpPr bwMode="auto">
          <a:xfrm rot="2078528">
            <a:off x="971550" y="1412875"/>
            <a:ext cx="2058988" cy="4435475"/>
            <a:chOff x="4850" y="1199"/>
            <a:chExt cx="6171" cy="12660"/>
          </a:xfrm>
        </p:grpSpPr>
        <p:grpSp>
          <p:nvGrpSpPr>
            <p:cNvPr id="39948" name="Group 123">
              <a:extLst>
                <a:ext uri="{FF2B5EF4-FFF2-40B4-BE49-F238E27FC236}">
                  <a16:creationId xmlns:a16="http://schemas.microsoft.com/office/drawing/2014/main" id="{59055F9E-51BE-4459-86C8-E98F39BCF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0" y="1199"/>
              <a:ext cx="6165" cy="12660"/>
              <a:chOff x="4850" y="1199"/>
              <a:chExt cx="6165" cy="12660"/>
            </a:xfrm>
          </p:grpSpPr>
          <p:sp>
            <p:nvSpPr>
              <p:cNvPr id="40050" name="Freeform 124">
                <a:extLst>
                  <a:ext uri="{FF2B5EF4-FFF2-40B4-BE49-F238E27FC236}">
                    <a16:creationId xmlns:a16="http://schemas.microsoft.com/office/drawing/2014/main" id="{12A74ECA-013F-4D88-A1FD-0F4A6419A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" y="1199"/>
                <a:ext cx="1105" cy="12660"/>
              </a:xfrm>
              <a:custGeom>
                <a:avLst/>
                <a:gdLst>
                  <a:gd name="T0" fmla="*/ 1090 w 1105"/>
                  <a:gd name="T1" fmla="*/ 0 h 12660"/>
                  <a:gd name="T2" fmla="*/ 1090 w 1105"/>
                  <a:gd name="T3" fmla="*/ 870 h 12660"/>
                  <a:gd name="T4" fmla="*/ 1030 w 1105"/>
                  <a:gd name="T5" fmla="*/ 1260 h 12660"/>
                  <a:gd name="T6" fmla="*/ 760 w 1105"/>
                  <a:gd name="T7" fmla="*/ 1830 h 12660"/>
                  <a:gd name="T8" fmla="*/ 550 w 1105"/>
                  <a:gd name="T9" fmla="*/ 2130 h 12660"/>
                  <a:gd name="T10" fmla="*/ 100 w 1105"/>
                  <a:gd name="T11" fmla="*/ 2940 h 12660"/>
                  <a:gd name="T12" fmla="*/ 40 w 1105"/>
                  <a:gd name="T13" fmla="*/ 5760 h 12660"/>
                  <a:gd name="T14" fmla="*/ 40 w 1105"/>
                  <a:gd name="T15" fmla="*/ 8940 h 12660"/>
                  <a:gd name="T16" fmla="*/ 280 w 1105"/>
                  <a:gd name="T17" fmla="*/ 9810 h 12660"/>
                  <a:gd name="T18" fmla="*/ 700 w 1105"/>
                  <a:gd name="T19" fmla="*/ 10380 h 12660"/>
                  <a:gd name="T20" fmla="*/ 1000 w 1105"/>
                  <a:gd name="T21" fmla="*/ 11010 h 12660"/>
                  <a:gd name="T22" fmla="*/ 1090 w 1105"/>
                  <a:gd name="T23" fmla="*/ 11850 h 12660"/>
                  <a:gd name="T24" fmla="*/ 1090 w 1105"/>
                  <a:gd name="T25" fmla="*/ 12660 h 126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05" h="12660">
                    <a:moveTo>
                      <a:pt x="1090" y="0"/>
                    </a:moveTo>
                    <a:cubicBezTo>
                      <a:pt x="1095" y="330"/>
                      <a:pt x="1100" y="660"/>
                      <a:pt x="1090" y="870"/>
                    </a:cubicBezTo>
                    <a:cubicBezTo>
                      <a:pt x="1080" y="1080"/>
                      <a:pt x="1085" y="1100"/>
                      <a:pt x="1030" y="1260"/>
                    </a:cubicBezTo>
                    <a:cubicBezTo>
                      <a:pt x="975" y="1420"/>
                      <a:pt x="840" y="1685"/>
                      <a:pt x="760" y="1830"/>
                    </a:cubicBezTo>
                    <a:cubicBezTo>
                      <a:pt x="680" y="1975"/>
                      <a:pt x="660" y="1945"/>
                      <a:pt x="550" y="2130"/>
                    </a:cubicBezTo>
                    <a:cubicBezTo>
                      <a:pt x="440" y="2315"/>
                      <a:pt x="185" y="2335"/>
                      <a:pt x="100" y="2940"/>
                    </a:cubicBezTo>
                    <a:cubicBezTo>
                      <a:pt x="15" y="3545"/>
                      <a:pt x="50" y="4760"/>
                      <a:pt x="40" y="5760"/>
                    </a:cubicBezTo>
                    <a:cubicBezTo>
                      <a:pt x="30" y="6760"/>
                      <a:pt x="0" y="8265"/>
                      <a:pt x="40" y="8940"/>
                    </a:cubicBezTo>
                    <a:cubicBezTo>
                      <a:pt x="80" y="9615"/>
                      <a:pt x="170" y="9570"/>
                      <a:pt x="280" y="9810"/>
                    </a:cubicBezTo>
                    <a:cubicBezTo>
                      <a:pt x="390" y="10050"/>
                      <a:pt x="580" y="10180"/>
                      <a:pt x="700" y="10380"/>
                    </a:cubicBezTo>
                    <a:cubicBezTo>
                      <a:pt x="820" y="10580"/>
                      <a:pt x="935" y="10765"/>
                      <a:pt x="1000" y="11010"/>
                    </a:cubicBezTo>
                    <a:cubicBezTo>
                      <a:pt x="1065" y="11255"/>
                      <a:pt x="1075" y="11575"/>
                      <a:pt x="1090" y="11850"/>
                    </a:cubicBezTo>
                    <a:cubicBezTo>
                      <a:pt x="1105" y="12125"/>
                      <a:pt x="1097" y="12392"/>
                      <a:pt x="1090" y="12660"/>
                    </a:cubicBezTo>
                  </a:path>
                </a:pathLst>
              </a:custGeom>
              <a:noFill/>
              <a:ln w="1238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  <p:sp>
            <p:nvSpPr>
              <p:cNvPr id="40051" name="Freeform 125">
                <a:extLst>
                  <a:ext uri="{FF2B5EF4-FFF2-40B4-BE49-F238E27FC236}">
                    <a16:creationId xmlns:a16="http://schemas.microsoft.com/office/drawing/2014/main" id="{D8796BAE-444E-4768-B4A1-B71612DD3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0" y="1229"/>
                <a:ext cx="2225" cy="12570"/>
              </a:xfrm>
              <a:custGeom>
                <a:avLst/>
                <a:gdLst>
                  <a:gd name="T0" fmla="*/ 30 w 2225"/>
                  <a:gd name="T1" fmla="*/ 0 h 12570"/>
                  <a:gd name="T2" fmla="*/ 30 w 2225"/>
                  <a:gd name="T3" fmla="*/ 690 h 12570"/>
                  <a:gd name="T4" fmla="*/ 210 w 2225"/>
                  <a:gd name="T5" fmla="*/ 1171 h 12570"/>
                  <a:gd name="T6" fmla="*/ 720 w 2225"/>
                  <a:gd name="T7" fmla="*/ 1650 h 12570"/>
                  <a:gd name="T8" fmla="*/ 1500 w 2225"/>
                  <a:gd name="T9" fmla="*/ 2280 h 12570"/>
                  <a:gd name="T10" fmla="*/ 1830 w 2225"/>
                  <a:gd name="T11" fmla="*/ 2760 h 12570"/>
                  <a:gd name="T12" fmla="*/ 2040 w 2225"/>
                  <a:gd name="T13" fmla="*/ 3420 h 12570"/>
                  <a:gd name="T14" fmla="*/ 2190 w 2225"/>
                  <a:gd name="T15" fmla="*/ 4561 h 12570"/>
                  <a:gd name="T16" fmla="*/ 2220 w 2225"/>
                  <a:gd name="T17" fmla="*/ 7051 h 12570"/>
                  <a:gd name="T18" fmla="*/ 2160 w 2225"/>
                  <a:gd name="T19" fmla="*/ 8910 h 12570"/>
                  <a:gd name="T20" fmla="*/ 1980 w 2225"/>
                  <a:gd name="T21" fmla="*/ 9660 h 12570"/>
                  <a:gd name="T22" fmla="*/ 1440 w 2225"/>
                  <a:gd name="T23" fmla="*/ 10260 h 12570"/>
                  <a:gd name="T24" fmla="*/ 870 w 2225"/>
                  <a:gd name="T25" fmla="*/ 10620 h 12570"/>
                  <a:gd name="T26" fmla="*/ 450 w 2225"/>
                  <a:gd name="T27" fmla="*/ 11040 h 12570"/>
                  <a:gd name="T28" fmla="*/ 180 w 2225"/>
                  <a:gd name="T29" fmla="*/ 11490 h 12570"/>
                  <a:gd name="T30" fmla="*/ 60 w 2225"/>
                  <a:gd name="T31" fmla="*/ 11940 h 12570"/>
                  <a:gd name="T32" fmla="*/ 60 w 2225"/>
                  <a:gd name="T33" fmla="*/ 12570 h 12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25" h="12570">
                    <a:moveTo>
                      <a:pt x="30" y="0"/>
                    </a:moveTo>
                    <a:cubicBezTo>
                      <a:pt x="22" y="252"/>
                      <a:pt x="0" y="495"/>
                      <a:pt x="30" y="690"/>
                    </a:cubicBezTo>
                    <a:cubicBezTo>
                      <a:pt x="60" y="885"/>
                      <a:pt x="95" y="1011"/>
                      <a:pt x="210" y="1171"/>
                    </a:cubicBezTo>
                    <a:cubicBezTo>
                      <a:pt x="325" y="1331"/>
                      <a:pt x="505" y="1465"/>
                      <a:pt x="720" y="1650"/>
                    </a:cubicBezTo>
                    <a:cubicBezTo>
                      <a:pt x="935" y="1835"/>
                      <a:pt x="1315" y="2095"/>
                      <a:pt x="1500" y="2280"/>
                    </a:cubicBezTo>
                    <a:cubicBezTo>
                      <a:pt x="1685" y="2465"/>
                      <a:pt x="1740" y="2570"/>
                      <a:pt x="1830" y="2760"/>
                    </a:cubicBezTo>
                    <a:cubicBezTo>
                      <a:pt x="1920" y="2950"/>
                      <a:pt x="1980" y="3120"/>
                      <a:pt x="2040" y="3420"/>
                    </a:cubicBezTo>
                    <a:cubicBezTo>
                      <a:pt x="2100" y="3720"/>
                      <a:pt x="2160" y="3956"/>
                      <a:pt x="2190" y="4561"/>
                    </a:cubicBezTo>
                    <a:cubicBezTo>
                      <a:pt x="2220" y="5166"/>
                      <a:pt x="2225" y="6326"/>
                      <a:pt x="2220" y="7051"/>
                    </a:cubicBezTo>
                    <a:cubicBezTo>
                      <a:pt x="2215" y="7776"/>
                      <a:pt x="2200" y="8475"/>
                      <a:pt x="2160" y="8910"/>
                    </a:cubicBezTo>
                    <a:cubicBezTo>
                      <a:pt x="2120" y="9345"/>
                      <a:pt x="2100" y="9435"/>
                      <a:pt x="1980" y="9660"/>
                    </a:cubicBezTo>
                    <a:cubicBezTo>
                      <a:pt x="1860" y="9885"/>
                      <a:pt x="1625" y="10100"/>
                      <a:pt x="1440" y="10260"/>
                    </a:cubicBezTo>
                    <a:cubicBezTo>
                      <a:pt x="1255" y="10420"/>
                      <a:pt x="1035" y="10490"/>
                      <a:pt x="870" y="10620"/>
                    </a:cubicBezTo>
                    <a:cubicBezTo>
                      <a:pt x="705" y="10750"/>
                      <a:pt x="565" y="10895"/>
                      <a:pt x="450" y="11040"/>
                    </a:cubicBezTo>
                    <a:cubicBezTo>
                      <a:pt x="335" y="11185"/>
                      <a:pt x="245" y="11340"/>
                      <a:pt x="180" y="11490"/>
                    </a:cubicBezTo>
                    <a:cubicBezTo>
                      <a:pt x="115" y="11640"/>
                      <a:pt x="80" y="11760"/>
                      <a:pt x="60" y="11940"/>
                    </a:cubicBezTo>
                    <a:cubicBezTo>
                      <a:pt x="40" y="12120"/>
                      <a:pt x="50" y="12345"/>
                      <a:pt x="60" y="12570"/>
                    </a:cubicBezTo>
                  </a:path>
                </a:pathLst>
              </a:custGeom>
              <a:noFill/>
              <a:ln w="1238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49" name="Group 126">
              <a:extLst>
                <a:ext uri="{FF2B5EF4-FFF2-40B4-BE49-F238E27FC236}">
                  <a16:creationId xmlns:a16="http://schemas.microsoft.com/office/drawing/2014/main" id="{EA6E7456-F0FC-4656-9C5E-7D479DA2DF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6" y="1445"/>
              <a:ext cx="1841" cy="552"/>
              <a:chOff x="2265" y="1937"/>
              <a:chExt cx="1842" cy="552"/>
            </a:xfrm>
          </p:grpSpPr>
          <p:grpSp>
            <p:nvGrpSpPr>
              <p:cNvPr id="40046" name="Group 127">
                <a:extLst>
                  <a:ext uri="{FF2B5EF4-FFF2-40B4-BE49-F238E27FC236}">
                    <a16:creationId xmlns:a16="http://schemas.microsoft.com/office/drawing/2014/main" id="{3D70B547-9F42-4411-A503-E19981ECB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1937"/>
                <a:ext cx="1458" cy="552"/>
                <a:chOff x="3027" y="1991"/>
                <a:chExt cx="1458" cy="552"/>
              </a:xfrm>
            </p:grpSpPr>
            <p:sp>
              <p:nvSpPr>
                <p:cNvPr id="40048" name="Freeform 128">
                  <a:extLst>
                    <a:ext uri="{FF2B5EF4-FFF2-40B4-BE49-F238E27FC236}">
                      <a16:creationId xmlns:a16="http://schemas.microsoft.com/office/drawing/2014/main" id="{B40CE926-53C2-4CF8-8725-5899DAE0A5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049" name="Text Box 129">
                  <a:extLst>
                    <a:ext uri="{FF2B5EF4-FFF2-40B4-BE49-F238E27FC236}">
                      <a16:creationId xmlns:a16="http://schemas.microsoft.com/office/drawing/2014/main" id="{99583CB1-0A04-4027-AA14-6140ADB4E6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47" name="Line 130">
                <a:extLst>
                  <a:ext uri="{FF2B5EF4-FFF2-40B4-BE49-F238E27FC236}">
                    <a16:creationId xmlns:a16="http://schemas.microsoft.com/office/drawing/2014/main" id="{1F62CCB2-590A-4F42-BDE1-11392B1A4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07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50" name="Group 131">
              <a:extLst>
                <a:ext uri="{FF2B5EF4-FFF2-40B4-BE49-F238E27FC236}">
                  <a16:creationId xmlns:a16="http://schemas.microsoft.com/office/drawing/2014/main" id="{93E0A7DB-AEC7-4CF2-9E73-C2A0287B3C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4" y="4601"/>
              <a:ext cx="965" cy="546"/>
              <a:chOff x="2253" y="5183"/>
              <a:chExt cx="966" cy="546"/>
            </a:xfrm>
          </p:grpSpPr>
          <p:grpSp>
            <p:nvGrpSpPr>
              <p:cNvPr id="40042" name="Group 132">
                <a:extLst>
                  <a:ext uri="{FF2B5EF4-FFF2-40B4-BE49-F238E27FC236}">
                    <a16:creationId xmlns:a16="http://schemas.microsoft.com/office/drawing/2014/main" id="{49A05230-9EF6-4C17-8E77-1000DBF605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0044" name="Freeform 133">
                  <a:extLst>
                    <a:ext uri="{FF2B5EF4-FFF2-40B4-BE49-F238E27FC236}">
                      <a16:creationId xmlns:a16="http://schemas.microsoft.com/office/drawing/2014/main" id="{405AA445-D19C-4D37-9A1D-64639F4B5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045" name="Text Box 134">
                  <a:extLst>
                    <a:ext uri="{FF2B5EF4-FFF2-40B4-BE49-F238E27FC236}">
                      <a16:creationId xmlns:a16="http://schemas.microsoft.com/office/drawing/2014/main" id="{8577BA38-04A7-4E4E-A7CF-E66EA6851A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43" name="Line 135">
                <a:extLst>
                  <a:ext uri="{FF2B5EF4-FFF2-40B4-BE49-F238E27FC236}">
                    <a16:creationId xmlns:a16="http://schemas.microsoft.com/office/drawing/2014/main" id="{47BF9AB1-6B5D-4939-9F3A-02D5FEE2F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51" name="Group 136">
              <a:extLst>
                <a:ext uri="{FF2B5EF4-FFF2-40B4-BE49-F238E27FC236}">
                  <a16:creationId xmlns:a16="http://schemas.microsoft.com/office/drawing/2014/main" id="{A86071BC-3AD4-4BBD-9CAE-3D037FB2E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2" y="6377"/>
              <a:ext cx="1862" cy="523"/>
              <a:chOff x="2271" y="3569"/>
              <a:chExt cx="1863" cy="523"/>
            </a:xfrm>
          </p:grpSpPr>
          <p:grpSp>
            <p:nvGrpSpPr>
              <p:cNvPr id="40036" name="Group 137">
                <a:extLst>
                  <a:ext uri="{FF2B5EF4-FFF2-40B4-BE49-F238E27FC236}">
                    <a16:creationId xmlns:a16="http://schemas.microsoft.com/office/drawing/2014/main" id="{65C54928-1712-45D7-BD28-3EBBD92D34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0038" name="Group 138">
                  <a:extLst>
                    <a:ext uri="{FF2B5EF4-FFF2-40B4-BE49-F238E27FC236}">
                      <a16:creationId xmlns:a16="http://schemas.microsoft.com/office/drawing/2014/main" id="{08308A12-5CFD-4A5F-984D-06E874A108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0040" name="Arc 139">
                    <a:extLst>
                      <a:ext uri="{FF2B5EF4-FFF2-40B4-BE49-F238E27FC236}">
                        <a16:creationId xmlns:a16="http://schemas.microsoft.com/office/drawing/2014/main" id="{CB6390AD-CACB-45A7-A499-CE280064C2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041" name="Freeform 140">
                    <a:extLst>
                      <a:ext uri="{FF2B5EF4-FFF2-40B4-BE49-F238E27FC236}">
                        <a16:creationId xmlns:a16="http://schemas.microsoft.com/office/drawing/2014/main" id="{D815C429-9ADB-4DA9-BBD1-23A673BADA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039" name="Text Box 141">
                  <a:extLst>
                    <a:ext uri="{FF2B5EF4-FFF2-40B4-BE49-F238E27FC236}">
                      <a16:creationId xmlns:a16="http://schemas.microsoft.com/office/drawing/2014/main" id="{326C5AB0-0A90-4ECE-886E-B0FA8D09B9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37" name="Line 142">
                <a:extLst>
                  <a:ext uri="{FF2B5EF4-FFF2-40B4-BE49-F238E27FC236}">
                    <a16:creationId xmlns:a16="http://schemas.microsoft.com/office/drawing/2014/main" id="{5C1270A9-60E4-4A52-B121-D35F9D90B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39952" name="Text Box 143">
              <a:extLst>
                <a:ext uri="{FF2B5EF4-FFF2-40B4-BE49-F238E27FC236}">
                  <a16:creationId xmlns:a16="http://schemas.microsoft.com/office/drawing/2014/main" id="{0C5D2AEB-18CD-4ACD-A42F-C39FB26BB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" y="3193"/>
              <a:ext cx="3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altLang="de-DE" sz="18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953" name="Group 144">
              <a:extLst>
                <a:ext uri="{FF2B5EF4-FFF2-40B4-BE49-F238E27FC236}">
                  <a16:creationId xmlns:a16="http://schemas.microsoft.com/office/drawing/2014/main" id="{CD09531E-D465-4048-94A8-738BDFBEE952}"/>
                </a:ext>
              </a:extLst>
            </p:cNvPr>
            <p:cNvGrpSpPr>
              <a:grpSpLocks/>
            </p:cNvGrpSpPr>
            <p:nvPr/>
          </p:nvGrpSpPr>
          <p:grpSpPr bwMode="auto">
            <a:xfrm rot="1347093">
              <a:off x="5562" y="3107"/>
              <a:ext cx="1862" cy="523"/>
              <a:chOff x="6042" y="3077"/>
              <a:chExt cx="1862" cy="523"/>
            </a:xfrm>
          </p:grpSpPr>
          <p:grpSp>
            <p:nvGrpSpPr>
              <p:cNvPr id="40032" name="Group 145">
                <a:extLst>
                  <a:ext uri="{FF2B5EF4-FFF2-40B4-BE49-F238E27FC236}">
                    <a16:creationId xmlns:a16="http://schemas.microsoft.com/office/drawing/2014/main" id="{583EB937-3D77-4442-83A9-ABC1C7E4F8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20" y="3077"/>
                <a:ext cx="1484" cy="523"/>
                <a:chOff x="2961" y="3304"/>
                <a:chExt cx="1485" cy="523"/>
              </a:xfrm>
            </p:grpSpPr>
            <p:sp>
              <p:nvSpPr>
                <p:cNvPr id="40034" name="Arc 146">
                  <a:extLst>
                    <a:ext uri="{FF2B5EF4-FFF2-40B4-BE49-F238E27FC236}">
                      <a16:creationId xmlns:a16="http://schemas.microsoft.com/office/drawing/2014/main" id="{90CA8F5C-2B0E-44C5-9A82-A253E8CDEA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3305"/>
                  <a:ext cx="261" cy="522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6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035" name="Freeform 147">
                  <a:extLst>
                    <a:ext uri="{FF2B5EF4-FFF2-40B4-BE49-F238E27FC236}">
                      <a16:creationId xmlns:a16="http://schemas.microsoft.com/office/drawing/2014/main" id="{F79F2A09-8270-440D-8F25-48417DFC96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3304"/>
                  <a:ext cx="1254" cy="523"/>
                </a:xfrm>
                <a:custGeom>
                  <a:avLst/>
                  <a:gdLst>
                    <a:gd name="T0" fmla="*/ 1202 w 1290"/>
                    <a:gd name="T1" fmla="*/ 0 h 516"/>
                    <a:gd name="T2" fmla="*/ 0 w 1290"/>
                    <a:gd name="T3" fmla="*/ 0 h 516"/>
                    <a:gd name="T4" fmla="*/ 0 w 1290"/>
                    <a:gd name="T5" fmla="*/ 530 h 516"/>
                    <a:gd name="T6" fmla="*/ 1219 w 1290"/>
                    <a:gd name="T7" fmla="*/ 530 h 5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90" h="516">
                      <a:moveTo>
                        <a:pt x="1272" y="0"/>
                      </a:moveTo>
                      <a:lnTo>
                        <a:pt x="0" y="0"/>
                      </a:lnTo>
                      <a:lnTo>
                        <a:pt x="0" y="516"/>
                      </a:lnTo>
                      <a:lnTo>
                        <a:pt x="1290" y="516"/>
                      </a:lnTo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0033" name="Line 148">
                <a:extLst>
                  <a:ext uri="{FF2B5EF4-FFF2-40B4-BE49-F238E27FC236}">
                    <a16:creationId xmlns:a16="http://schemas.microsoft.com/office/drawing/2014/main" id="{D9CFCABD-EB34-4DA6-9811-639E20AFB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42" y="333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54" name="Group 149">
              <a:extLst>
                <a:ext uri="{FF2B5EF4-FFF2-40B4-BE49-F238E27FC236}">
                  <a16:creationId xmlns:a16="http://schemas.microsoft.com/office/drawing/2014/main" id="{A52C97C1-87FE-433C-AFA3-0BF45DDD5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2" y="8183"/>
              <a:ext cx="1841" cy="552"/>
              <a:chOff x="2265" y="1937"/>
              <a:chExt cx="1842" cy="552"/>
            </a:xfrm>
          </p:grpSpPr>
          <p:grpSp>
            <p:nvGrpSpPr>
              <p:cNvPr id="40028" name="Group 150">
                <a:extLst>
                  <a:ext uri="{FF2B5EF4-FFF2-40B4-BE49-F238E27FC236}">
                    <a16:creationId xmlns:a16="http://schemas.microsoft.com/office/drawing/2014/main" id="{D90CD328-430F-4AD4-A2BF-7AB77A4F4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1937"/>
                <a:ext cx="1458" cy="552"/>
                <a:chOff x="3027" y="1991"/>
                <a:chExt cx="1458" cy="552"/>
              </a:xfrm>
            </p:grpSpPr>
            <p:sp>
              <p:nvSpPr>
                <p:cNvPr id="40030" name="Freeform 151">
                  <a:extLst>
                    <a:ext uri="{FF2B5EF4-FFF2-40B4-BE49-F238E27FC236}">
                      <a16:creationId xmlns:a16="http://schemas.microsoft.com/office/drawing/2014/main" id="{23351362-E2BA-4C76-B86F-16D6830CE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031" name="Text Box 152">
                  <a:extLst>
                    <a:ext uri="{FF2B5EF4-FFF2-40B4-BE49-F238E27FC236}">
                      <a16:creationId xmlns:a16="http://schemas.microsoft.com/office/drawing/2014/main" id="{F315FFF8-F3CC-4F68-89B8-DAB0918565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29" name="Line 153">
                <a:extLst>
                  <a:ext uri="{FF2B5EF4-FFF2-40B4-BE49-F238E27FC236}">
                    <a16:creationId xmlns:a16="http://schemas.microsoft.com/office/drawing/2014/main" id="{8950BEF8-D64D-4ABD-8F45-954F22394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07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39955" name="Text Box 154">
              <a:extLst>
                <a:ext uri="{FF2B5EF4-FFF2-40B4-BE49-F238E27FC236}">
                  <a16:creationId xmlns:a16="http://schemas.microsoft.com/office/drawing/2014/main" id="{FAB0A566-65DB-49CB-84EE-7FD6DF90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6" y="11476"/>
              <a:ext cx="269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de-CH" altLang="de-DE" sz="18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956" name="Group 155">
              <a:extLst>
                <a:ext uri="{FF2B5EF4-FFF2-40B4-BE49-F238E27FC236}">
                  <a16:creationId xmlns:a16="http://schemas.microsoft.com/office/drawing/2014/main" id="{A62246DE-49D0-43CE-8713-40D2AB669CE6}"/>
                </a:ext>
              </a:extLst>
            </p:cNvPr>
            <p:cNvGrpSpPr>
              <a:grpSpLocks/>
            </p:cNvGrpSpPr>
            <p:nvPr/>
          </p:nvGrpSpPr>
          <p:grpSpPr bwMode="auto">
            <a:xfrm rot="-1101463">
              <a:off x="5640" y="11429"/>
              <a:ext cx="965" cy="546"/>
              <a:chOff x="5910" y="11338"/>
              <a:chExt cx="965" cy="546"/>
            </a:xfrm>
          </p:grpSpPr>
          <p:sp>
            <p:nvSpPr>
              <p:cNvPr id="40026" name="Freeform 156">
                <a:extLst>
                  <a:ext uri="{FF2B5EF4-FFF2-40B4-BE49-F238E27FC236}">
                    <a16:creationId xmlns:a16="http://schemas.microsoft.com/office/drawing/2014/main" id="{4C476E50-2001-471B-966F-625190A5C3E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312" y="11338"/>
                <a:ext cx="563" cy="546"/>
              </a:xfrm>
              <a:custGeom>
                <a:avLst/>
                <a:gdLst>
                  <a:gd name="T0" fmla="*/ 0 w 564"/>
                  <a:gd name="T1" fmla="*/ 0 h 546"/>
                  <a:gd name="T2" fmla="*/ 562 w 564"/>
                  <a:gd name="T3" fmla="*/ 0 h 546"/>
                  <a:gd name="T4" fmla="*/ 562 w 564"/>
                  <a:gd name="T5" fmla="*/ 546 h 546"/>
                  <a:gd name="T6" fmla="*/ 6 w 564"/>
                  <a:gd name="T7" fmla="*/ 546 h 546"/>
                  <a:gd name="T8" fmla="*/ 162 w 564"/>
                  <a:gd name="T9" fmla="*/ 282 h 546"/>
                  <a:gd name="T10" fmla="*/ 0 w 564"/>
                  <a:gd name="T11" fmla="*/ 0 h 5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4" h="546">
                    <a:moveTo>
                      <a:pt x="0" y="0"/>
                    </a:moveTo>
                    <a:lnTo>
                      <a:pt x="564" y="0"/>
                    </a:lnTo>
                    <a:lnTo>
                      <a:pt x="564" y="546"/>
                    </a:lnTo>
                    <a:lnTo>
                      <a:pt x="6" y="546"/>
                    </a:lnTo>
                    <a:lnTo>
                      <a:pt x="162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 dirty="0"/>
              </a:p>
            </p:txBody>
          </p:sp>
          <p:sp>
            <p:nvSpPr>
              <p:cNvPr id="40027" name="Line 157">
                <a:extLst>
                  <a:ext uri="{FF2B5EF4-FFF2-40B4-BE49-F238E27FC236}">
                    <a16:creationId xmlns:a16="http://schemas.microsoft.com/office/drawing/2014/main" id="{7DA8123C-5F3A-4D4C-AA23-D1B2CDBBC5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0" y="11614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57" name="Group 158">
              <a:extLst>
                <a:ext uri="{FF2B5EF4-FFF2-40B4-BE49-F238E27FC236}">
                  <a16:creationId xmlns:a16="http://schemas.microsoft.com/office/drawing/2014/main" id="{236A4711-8D84-4C7A-A7CE-D6D01FB7C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" y="9785"/>
              <a:ext cx="1862" cy="523"/>
              <a:chOff x="2271" y="3569"/>
              <a:chExt cx="1863" cy="523"/>
            </a:xfrm>
          </p:grpSpPr>
          <p:grpSp>
            <p:nvGrpSpPr>
              <p:cNvPr id="40020" name="Group 159">
                <a:extLst>
                  <a:ext uri="{FF2B5EF4-FFF2-40B4-BE49-F238E27FC236}">
                    <a16:creationId xmlns:a16="http://schemas.microsoft.com/office/drawing/2014/main" id="{26F2FA56-772C-4E43-9669-48ABF58A31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0022" name="Group 160">
                  <a:extLst>
                    <a:ext uri="{FF2B5EF4-FFF2-40B4-BE49-F238E27FC236}">
                      <a16:creationId xmlns:a16="http://schemas.microsoft.com/office/drawing/2014/main" id="{7DBC42EE-1989-4B27-977C-FA9D0CFDCC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0024" name="Arc 161">
                    <a:extLst>
                      <a:ext uri="{FF2B5EF4-FFF2-40B4-BE49-F238E27FC236}">
                        <a16:creationId xmlns:a16="http://schemas.microsoft.com/office/drawing/2014/main" id="{A4D6B938-EFEF-496D-A250-6374A3A996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025" name="Freeform 162">
                    <a:extLst>
                      <a:ext uri="{FF2B5EF4-FFF2-40B4-BE49-F238E27FC236}">
                        <a16:creationId xmlns:a16="http://schemas.microsoft.com/office/drawing/2014/main" id="{CD9DAD6E-C138-4360-9372-604B51CBB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023" name="Text Box 163">
                  <a:extLst>
                    <a:ext uri="{FF2B5EF4-FFF2-40B4-BE49-F238E27FC236}">
                      <a16:creationId xmlns:a16="http://schemas.microsoft.com/office/drawing/2014/main" id="{10701611-E988-45AA-9355-268185FFF0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21" name="Line 164">
                <a:extLst>
                  <a:ext uri="{FF2B5EF4-FFF2-40B4-BE49-F238E27FC236}">
                    <a16:creationId xmlns:a16="http://schemas.microsoft.com/office/drawing/2014/main" id="{71C03EB3-3864-4EF0-90C9-E7314E898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58" name="Group 165">
              <a:extLst>
                <a:ext uri="{FF2B5EF4-FFF2-40B4-BE49-F238E27FC236}">
                  <a16:creationId xmlns:a16="http://schemas.microsoft.com/office/drawing/2014/main" id="{30825EE4-ED58-4AE2-BA8D-5CB002D66F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4" y="4655"/>
              <a:ext cx="1834" cy="552"/>
              <a:chOff x="3987" y="4955"/>
              <a:chExt cx="1836" cy="552"/>
            </a:xfrm>
          </p:grpSpPr>
          <p:grpSp>
            <p:nvGrpSpPr>
              <p:cNvPr id="40016" name="Group 166">
                <a:extLst>
                  <a:ext uri="{FF2B5EF4-FFF2-40B4-BE49-F238E27FC236}">
                    <a16:creationId xmlns:a16="http://schemas.microsoft.com/office/drawing/2014/main" id="{78362110-9C57-4DE5-B1FC-48997BDAA3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0018" name="Freeform 167">
                  <a:extLst>
                    <a:ext uri="{FF2B5EF4-FFF2-40B4-BE49-F238E27FC236}">
                      <a16:creationId xmlns:a16="http://schemas.microsoft.com/office/drawing/2014/main" id="{A2147501-264C-429C-A802-0A60E615C4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019" name="Line 168">
                  <a:extLst>
                    <a:ext uri="{FF2B5EF4-FFF2-40B4-BE49-F238E27FC236}">
                      <a16:creationId xmlns:a16="http://schemas.microsoft.com/office/drawing/2014/main" id="{BB71D54F-0966-4141-9A86-1110D6E6F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0017" name="Text Box 169">
                <a:extLst>
                  <a:ext uri="{FF2B5EF4-FFF2-40B4-BE49-F238E27FC236}">
                    <a16:creationId xmlns:a16="http://schemas.microsoft.com/office/drawing/2014/main" id="{17B4D85F-E6FD-4E02-A469-2A1FBF000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959" name="Group 170">
              <a:extLst>
                <a:ext uri="{FF2B5EF4-FFF2-40B4-BE49-F238E27FC236}">
                  <a16:creationId xmlns:a16="http://schemas.microsoft.com/office/drawing/2014/main" id="{3AB9CC70-0565-4319-AE96-C28C5FDB4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5" y="1451"/>
              <a:ext cx="953" cy="546"/>
              <a:chOff x="4029" y="1943"/>
              <a:chExt cx="954" cy="546"/>
            </a:xfrm>
          </p:grpSpPr>
          <p:grpSp>
            <p:nvGrpSpPr>
              <p:cNvPr id="40012" name="Group 171">
                <a:extLst>
                  <a:ext uri="{FF2B5EF4-FFF2-40B4-BE49-F238E27FC236}">
                    <a16:creationId xmlns:a16="http://schemas.microsoft.com/office/drawing/2014/main" id="{7A1B667D-F0DE-4115-AE42-71C2C53D22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564" cy="546"/>
                <a:chOff x="4407" y="2003"/>
                <a:chExt cx="564" cy="546"/>
              </a:xfrm>
            </p:grpSpPr>
            <p:sp>
              <p:nvSpPr>
                <p:cNvPr id="40014" name="Freeform 172">
                  <a:extLst>
                    <a:ext uri="{FF2B5EF4-FFF2-40B4-BE49-F238E27FC236}">
                      <a16:creationId xmlns:a16="http://schemas.microsoft.com/office/drawing/2014/main" id="{6D0AB630-109C-4E67-976E-7DA3E71A1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7" y="2003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015" name="Text Box 173">
                  <a:extLst>
                    <a:ext uri="{FF2B5EF4-FFF2-40B4-BE49-F238E27FC236}">
                      <a16:creationId xmlns:a16="http://schemas.microsoft.com/office/drawing/2014/main" id="{13715538-D547-4FF6-9604-E7A1FB5601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5" y="2123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013" name="Line 174">
                <a:extLst>
                  <a:ext uri="{FF2B5EF4-FFF2-40B4-BE49-F238E27FC236}">
                    <a16:creationId xmlns:a16="http://schemas.microsoft.com/office/drawing/2014/main" id="{DDFDA6BE-A467-49FE-8F83-00EC7D30A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201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39960" name="Text Box 175">
              <a:extLst>
                <a:ext uri="{FF2B5EF4-FFF2-40B4-BE49-F238E27FC236}">
                  <a16:creationId xmlns:a16="http://schemas.microsoft.com/office/drawing/2014/main" id="{4A9EE01B-6C55-4C85-B525-1B61DC44CE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2" y="3203"/>
              <a:ext cx="22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961" name="Group 176">
              <a:extLst>
                <a:ext uri="{FF2B5EF4-FFF2-40B4-BE49-F238E27FC236}">
                  <a16:creationId xmlns:a16="http://schemas.microsoft.com/office/drawing/2014/main" id="{0A05A615-BB9D-42B3-9700-2F03C26F4976}"/>
                </a:ext>
              </a:extLst>
            </p:cNvPr>
            <p:cNvGrpSpPr>
              <a:grpSpLocks/>
            </p:cNvGrpSpPr>
            <p:nvPr/>
          </p:nvGrpSpPr>
          <p:grpSpPr bwMode="auto">
            <a:xfrm rot="-2084426">
              <a:off x="8791" y="3023"/>
              <a:ext cx="965" cy="540"/>
              <a:chOff x="7787" y="3077"/>
              <a:chExt cx="965" cy="540"/>
            </a:xfrm>
          </p:grpSpPr>
          <p:grpSp>
            <p:nvGrpSpPr>
              <p:cNvPr id="40006" name="Group 177">
                <a:extLst>
                  <a:ext uri="{FF2B5EF4-FFF2-40B4-BE49-F238E27FC236}">
                    <a16:creationId xmlns:a16="http://schemas.microsoft.com/office/drawing/2014/main" id="{0FF986E1-559F-4714-BCC8-F773556437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7" y="3077"/>
                <a:ext cx="605" cy="540"/>
                <a:chOff x="4287" y="4997"/>
                <a:chExt cx="606" cy="540"/>
              </a:xfrm>
            </p:grpSpPr>
            <p:grpSp>
              <p:nvGrpSpPr>
                <p:cNvPr id="40008" name="Group 178">
                  <a:extLst>
                    <a:ext uri="{FF2B5EF4-FFF2-40B4-BE49-F238E27FC236}">
                      <a16:creationId xmlns:a16="http://schemas.microsoft.com/office/drawing/2014/main" id="{18B65340-1C46-401A-97D7-A77C2A7FC3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4997"/>
                  <a:ext cx="558" cy="540"/>
                  <a:chOff x="4335" y="4997"/>
                  <a:chExt cx="558" cy="540"/>
                </a:xfrm>
              </p:grpSpPr>
              <p:sp>
                <p:nvSpPr>
                  <p:cNvPr id="40010" name="Arc 179">
                    <a:extLst>
                      <a:ext uri="{FF2B5EF4-FFF2-40B4-BE49-F238E27FC236}">
                        <a16:creationId xmlns:a16="http://schemas.microsoft.com/office/drawing/2014/main" id="{44673FD9-AACB-4CB5-9D5F-811364BFE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1" y="4997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011" name="Freeform 180">
                    <a:extLst>
                      <a:ext uri="{FF2B5EF4-FFF2-40B4-BE49-F238E27FC236}">
                        <a16:creationId xmlns:a16="http://schemas.microsoft.com/office/drawing/2014/main" id="{47FB93EB-EEAC-42F3-AA21-68412ABB15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" y="4997"/>
                    <a:ext cx="558" cy="540"/>
                  </a:xfrm>
                  <a:custGeom>
                    <a:avLst/>
                    <a:gdLst>
                      <a:gd name="T0" fmla="*/ 0 w 558"/>
                      <a:gd name="T1" fmla="*/ 0 h 534"/>
                      <a:gd name="T2" fmla="*/ 558 w 558"/>
                      <a:gd name="T3" fmla="*/ 0 h 534"/>
                      <a:gd name="T4" fmla="*/ 558 w 558"/>
                      <a:gd name="T5" fmla="*/ 546 h 534"/>
                      <a:gd name="T6" fmla="*/ 0 w 558"/>
                      <a:gd name="T7" fmla="*/ 546 h 5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8" h="534">
                        <a:moveTo>
                          <a:pt x="0" y="0"/>
                        </a:moveTo>
                        <a:lnTo>
                          <a:pt x="558" y="0"/>
                        </a:lnTo>
                        <a:lnTo>
                          <a:pt x="558" y="534"/>
                        </a:ln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009" name="Arc 181">
                  <a:extLst>
                    <a:ext uri="{FF2B5EF4-FFF2-40B4-BE49-F238E27FC236}">
                      <a16:creationId xmlns:a16="http://schemas.microsoft.com/office/drawing/2014/main" id="{9C52E174-C4A9-4020-A4C6-2BF59DF87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" y="5003"/>
                  <a:ext cx="261" cy="534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7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0007" name="Line 182">
                <a:extLst>
                  <a:ext uri="{FF2B5EF4-FFF2-40B4-BE49-F238E27FC236}">
                    <a16:creationId xmlns:a16="http://schemas.microsoft.com/office/drawing/2014/main" id="{23D6F9E4-1704-4C88-BE24-135AE0572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2" y="3353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62" name="Group 183">
              <a:extLst>
                <a:ext uri="{FF2B5EF4-FFF2-40B4-BE49-F238E27FC236}">
                  <a16:creationId xmlns:a16="http://schemas.microsoft.com/office/drawing/2014/main" id="{62D22CBE-C787-4B7C-BB46-CCDAD0D9E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5" y="6395"/>
              <a:ext cx="965" cy="540"/>
              <a:chOff x="3951" y="3569"/>
              <a:chExt cx="966" cy="540"/>
            </a:xfrm>
          </p:grpSpPr>
          <p:grpSp>
            <p:nvGrpSpPr>
              <p:cNvPr id="39998" name="Group 184">
                <a:extLst>
                  <a:ext uri="{FF2B5EF4-FFF2-40B4-BE49-F238E27FC236}">
                    <a16:creationId xmlns:a16="http://schemas.microsoft.com/office/drawing/2014/main" id="{D510656E-ABE9-49B4-AC09-38F0ACD5D4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0000" name="Group 185">
                  <a:extLst>
                    <a:ext uri="{FF2B5EF4-FFF2-40B4-BE49-F238E27FC236}">
                      <a16:creationId xmlns:a16="http://schemas.microsoft.com/office/drawing/2014/main" id="{C64044FE-B14A-4B12-898E-08F81A8A6F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0002" name="Group 186">
                    <a:extLst>
                      <a:ext uri="{FF2B5EF4-FFF2-40B4-BE49-F238E27FC236}">
                        <a16:creationId xmlns:a16="http://schemas.microsoft.com/office/drawing/2014/main" id="{4749B9F0-9A61-487A-BA76-29A1CA15CC0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0004" name="Arc 187">
                      <a:extLst>
                        <a:ext uri="{FF2B5EF4-FFF2-40B4-BE49-F238E27FC236}">
                          <a16:creationId xmlns:a16="http://schemas.microsoft.com/office/drawing/2014/main" id="{05B72F22-BA53-4FA7-8640-EFF55C4A64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0005" name="Freeform 188">
                      <a:extLst>
                        <a:ext uri="{FF2B5EF4-FFF2-40B4-BE49-F238E27FC236}">
                          <a16:creationId xmlns:a16="http://schemas.microsoft.com/office/drawing/2014/main" id="{7A950064-FF15-47B2-8EC9-35C243BCA1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0003" name="Arc 189">
                    <a:extLst>
                      <a:ext uri="{FF2B5EF4-FFF2-40B4-BE49-F238E27FC236}">
                        <a16:creationId xmlns:a16="http://schemas.microsoft.com/office/drawing/2014/main" id="{438087FF-DEDA-4CA5-86A4-E52327499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001" name="Text Box 190">
                  <a:extLst>
                    <a:ext uri="{FF2B5EF4-FFF2-40B4-BE49-F238E27FC236}">
                      <a16:creationId xmlns:a16="http://schemas.microsoft.com/office/drawing/2014/main" id="{D8FB4B92-09D2-4DCD-828E-10A6A68B31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99" name="Line 191">
                <a:extLst>
                  <a:ext uri="{FF2B5EF4-FFF2-40B4-BE49-F238E27FC236}">
                    <a16:creationId xmlns:a16="http://schemas.microsoft.com/office/drawing/2014/main" id="{B525C492-5497-4336-BEC1-B744CE2DB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63" name="Group 192">
              <a:extLst>
                <a:ext uri="{FF2B5EF4-FFF2-40B4-BE49-F238E27FC236}">
                  <a16:creationId xmlns:a16="http://schemas.microsoft.com/office/drawing/2014/main" id="{5174FC36-0084-43A4-809D-0C73B18012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" y="11393"/>
              <a:ext cx="1834" cy="552"/>
              <a:chOff x="6990" y="11332"/>
              <a:chExt cx="1834" cy="552"/>
            </a:xfrm>
          </p:grpSpPr>
          <p:grpSp>
            <p:nvGrpSpPr>
              <p:cNvPr id="39994" name="Group 193">
                <a:extLst>
                  <a:ext uri="{FF2B5EF4-FFF2-40B4-BE49-F238E27FC236}">
                    <a16:creationId xmlns:a16="http://schemas.microsoft.com/office/drawing/2014/main" id="{4ED81699-7F63-482C-A935-13801F08C7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84358" flipH="1">
                <a:off x="6990" y="11332"/>
                <a:ext cx="1834" cy="552"/>
                <a:chOff x="3711" y="5795"/>
                <a:chExt cx="1836" cy="552"/>
              </a:xfrm>
            </p:grpSpPr>
            <p:sp>
              <p:nvSpPr>
                <p:cNvPr id="39996" name="Freeform 194">
                  <a:extLst>
                    <a:ext uri="{FF2B5EF4-FFF2-40B4-BE49-F238E27FC236}">
                      <a16:creationId xmlns:a16="http://schemas.microsoft.com/office/drawing/2014/main" id="{1A269D39-EF21-4890-A7A3-CB91F3D291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39997" name="Line 195">
                  <a:extLst>
                    <a:ext uri="{FF2B5EF4-FFF2-40B4-BE49-F238E27FC236}">
                      <a16:creationId xmlns:a16="http://schemas.microsoft.com/office/drawing/2014/main" id="{0C5D55C4-9096-4BE8-B75A-410A9E632A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39995" name="Text Box 196">
                <a:extLst>
                  <a:ext uri="{FF2B5EF4-FFF2-40B4-BE49-F238E27FC236}">
                    <a16:creationId xmlns:a16="http://schemas.microsoft.com/office/drawing/2014/main" id="{DA5A4EDB-CA78-4BF2-A0D7-437260CCE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" y="11405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964" name="Group 197">
              <a:extLst>
                <a:ext uri="{FF2B5EF4-FFF2-40B4-BE49-F238E27FC236}">
                  <a16:creationId xmlns:a16="http://schemas.microsoft.com/office/drawing/2014/main" id="{39F9EEC4-1A31-48AE-8AF0-47BC250BF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8" y="8219"/>
              <a:ext cx="953" cy="546"/>
              <a:chOff x="4029" y="1943"/>
              <a:chExt cx="954" cy="546"/>
            </a:xfrm>
          </p:grpSpPr>
          <p:grpSp>
            <p:nvGrpSpPr>
              <p:cNvPr id="39990" name="Group 198">
                <a:extLst>
                  <a:ext uri="{FF2B5EF4-FFF2-40B4-BE49-F238E27FC236}">
                    <a16:creationId xmlns:a16="http://schemas.microsoft.com/office/drawing/2014/main" id="{E7018413-A1D5-49E9-9688-31E325103A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564" cy="546"/>
                <a:chOff x="4407" y="2003"/>
                <a:chExt cx="564" cy="546"/>
              </a:xfrm>
            </p:grpSpPr>
            <p:sp>
              <p:nvSpPr>
                <p:cNvPr id="39992" name="Freeform 199">
                  <a:extLst>
                    <a:ext uri="{FF2B5EF4-FFF2-40B4-BE49-F238E27FC236}">
                      <a16:creationId xmlns:a16="http://schemas.microsoft.com/office/drawing/2014/main" id="{F3BA6F18-29D8-4996-B256-3A318F008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7" y="2003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39993" name="Text Box 200">
                  <a:extLst>
                    <a:ext uri="{FF2B5EF4-FFF2-40B4-BE49-F238E27FC236}">
                      <a16:creationId xmlns:a16="http://schemas.microsoft.com/office/drawing/2014/main" id="{4F322B96-FE34-4650-ACB2-C8D6F34425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5" y="2123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91" name="Line 201">
                <a:extLst>
                  <a:ext uri="{FF2B5EF4-FFF2-40B4-BE49-F238E27FC236}">
                    <a16:creationId xmlns:a16="http://schemas.microsoft.com/office/drawing/2014/main" id="{3A9DB31E-F456-4AA8-B6CD-4244EA8E1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201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65" name="Group 202">
              <a:extLst>
                <a:ext uri="{FF2B5EF4-FFF2-40B4-BE49-F238E27FC236}">
                  <a16:creationId xmlns:a16="http://schemas.microsoft.com/office/drawing/2014/main" id="{7299374B-A0E9-43E4-9E46-2541675F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0" y="9845"/>
              <a:ext cx="965" cy="540"/>
              <a:chOff x="3951" y="3569"/>
              <a:chExt cx="966" cy="540"/>
            </a:xfrm>
          </p:grpSpPr>
          <p:grpSp>
            <p:nvGrpSpPr>
              <p:cNvPr id="39982" name="Group 203">
                <a:extLst>
                  <a:ext uri="{FF2B5EF4-FFF2-40B4-BE49-F238E27FC236}">
                    <a16:creationId xmlns:a16="http://schemas.microsoft.com/office/drawing/2014/main" id="{81DF3772-F72A-4B0F-A1D0-35E6BE50E6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39984" name="Group 204">
                  <a:extLst>
                    <a:ext uri="{FF2B5EF4-FFF2-40B4-BE49-F238E27FC236}">
                      <a16:creationId xmlns:a16="http://schemas.microsoft.com/office/drawing/2014/main" id="{22298E91-9633-4118-8CDE-5D31D21784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39986" name="Group 205">
                    <a:extLst>
                      <a:ext uri="{FF2B5EF4-FFF2-40B4-BE49-F238E27FC236}">
                        <a16:creationId xmlns:a16="http://schemas.microsoft.com/office/drawing/2014/main" id="{7BB08851-CADF-4875-BDD0-AA663C5E6B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39988" name="Arc 206">
                      <a:extLst>
                        <a:ext uri="{FF2B5EF4-FFF2-40B4-BE49-F238E27FC236}">
                          <a16:creationId xmlns:a16="http://schemas.microsoft.com/office/drawing/2014/main" id="{F8476248-7909-43AA-88CD-A00F5F84E5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39989" name="Freeform 207">
                      <a:extLst>
                        <a:ext uri="{FF2B5EF4-FFF2-40B4-BE49-F238E27FC236}">
                          <a16:creationId xmlns:a16="http://schemas.microsoft.com/office/drawing/2014/main" id="{B503EB85-603D-4B12-9F0D-02EC0FDEE0D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39987" name="Arc 208">
                    <a:extLst>
                      <a:ext uri="{FF2B5EF4-FFF2-40B4-BE49-F238E27FC236}">
                        <a16:creationId xmlns:a16="http://schemas.microsoft.com/office/drawing/2014/main" id="{966C243D-B620-4561-AA73-AFE37C534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39985" name="Text Box 209">
                  <a:extLst>
                    <a:ext uri="{FF2B5EF4-FFF2-40B4-BE49-F238E27FC236}">
                      <a16:creationId xmlns:a16="http://schemas.microsoft.com/office/drawing/2014/main" id="{9DD584F5-18E6-42D1-ACCA-A4B4B1F94A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83" name="Line 210">
                <a:extLst>
                  <a:ext uri="{FF2B5EF4-FFF2-40B4-BE49-F238E27FC236}">
                    <a16:creationId xmlns:a16="http://schemas.microsoft.com/office/drawing/2014/main" id="{F1B1CED7-F746-41CB-B66E-1A0D96DE9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66" name="Group 211">
              <a:extLst>
                <a:ext uri="{FF2B5EF4-FFF2-40B4-BE49-F238E27FC236}">
                  <a16:creationId xmlns:a16="http://schemas.microsoft.com/office/drawing/2014/main" id="{898BE669-4D16-45F3-9A82-A27D9CEE4A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2" y="12964"/>
              <a:ext cx="965" cy="540"/>
              <a:chOff x="3951" y="3569"/>
              <a:chExt cx="966" cy="540"/>
            </a:xfrm>
          </p:grpSpPr>
          <p:grpSp>
            <p:nvGrpSpPr>
              <p:cNvPr id="39974" name="Group 212">
                <a:extLst>
                  <a:ext uri="{FF2B5EF4-FFF2-40B4-BE49-F238E27FC236}">
                    <a16:creationId xmlns:a16="http://schemas.microsoft.com/office/drawing/2014/main" id="{04533A45-E9E7-4C74-8246-07E43612B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39976" name="Group 213">
                  <a:extLst>
                    <a:ext uri="{FF2B5EF4-FFF2-40B4-BE49-F238E27FC236}">
                      <a16:creationId xmlns:a16="http://schemas.microsoft.com/office/drawing/2014/main" id="{0E0528A5-AE1C-4A74-A1C4-5F864F25FD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39978" name="Group 214">
                    <a:extLst>
                      <a:ext uri="{FF2B5EF4-FFF2-40B4-BE49-F238E27FC236}">
                        <a16:creationId xmlns:a16="http://schemas.microsoft.com/office/drawing/2014/main" id="{587C32AE-E41E-45E2-A0B1-03A0C6401A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39980" name="Arc 215">
                      <a:extLst>
                        <a:ext uri="{FF2B5EF4-FFF2-40B4-BE49-F238E27FC236}">
                          <a16:creationId xmlns:a16="http://schemas.microsoft.com/office/drawing/2014/main" id="{E783CDF4-49F9-445C-9242-EE42E435ED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39981" name="Freeform 216">
                      <a:extLst>
                        <a:ext uri="{FF2B5EF4-FFF2-40B4-BE49-F238E27FC236}">
                          <a16:creationId xmlns:a16="http://schemas.microsoft.com/office/drawing/2014/main" id="{774DF3C8-6A36-4E07-83CB-C7714EA38E0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39979" name="Arc 217">
                    <a:extLst>
                      <a:ext uri="{FF2B5EF4-FFF2-40B4-BE49-F238E27FC236}">
                        <a16:creationId xmlns:a16="http://schemas.microsoft.com/office/drawing/2014/main" id="{5503472E-D263-4C44-B382-A8B6FD0ACF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39977" name="Text Box 218">
                  <a:extLst>
                    <a:ext uri="{FF2B5EF4-FFF2-40B4-BE49-F238E27FC236}">
                      <a16:creationId xmlns:a16="http://schemas.microsoft.com/office/drawing/2014/main" id="{FF2E13BA-3767-4629-B9ED-AA808D4E1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75" name="Line 219">
                <a:extLst>
                  <a:ext uri="{FF2B5EF4-FFF2-40B4-BE49-F238E27FC236}">
                    <a16:creationId xmlns:a16="http://schemas.microsoft.com/office/drawing/2014/main" id="{5AF727A7-E900-477C-8147-001E91D86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39967" name="Group 220">
              <a:extLst>
                <a:ext uri="{FF2B5EF4-FFF2-40B4-BE49-F238E27FC236}">
                  <a16:creationId xmlns:a16="http://schemas.microsoft.com/office/drawing/2014/main" id="{AB7362EF-1BA9-41DC-867E-D3413B156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2" y="12964"/>
              <a:ext cx="1862" cy="523"/>
              <a:chOff x="2271" y="3569"/>
              <a:chExt cx="1863" cy="523"/>
            </a:xfrm>
          </p:grpSpPr>
          <p:grpSp>
            <p:nvGrpSpPr>
              <p:cNvPr id="39968" name="Group 221">
                <a:extLst>
                  <a:ext uri="{FF2B5EF4-FFF2-40B4-BE49-F238E27FC236}">
                    <a16:creationId xmlns:a16="http://schemas.microsoft.com/office/drawing/2014/main" id="{8F9832D5-38BA-4BB1-93CA-C9D5B76992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39970" name="Group 222">
                  <a:extLst>
                    <a:ext uri="{FF2B5EF4-FFF2-40B4-BE49-F238E27FC236}">
                      <a16:creationId xmlns:a16="http://schemas.microsoft.com/office/drawing/2014/main" id="{48410454-AE6C-4867-B376-C5DA4D6CE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39972" name="Arc 223">
                    <a:extLst>
                      <a:ext uri="{FF2B5EF4-FFF2-40B4-BE49-F238E27FC236}">
                        <a16:creationId xmlns:a16="http://schemas.microsoft.com/office/drawing/2014/main" id="{7702AB69-9535-4D3C-81D8-DCEBBC707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39973" name="Freeform 224">
                    <a:extLst>
                      <a:ext uri="{FF2B5EF4-FFF2-40B4-BE49-F238E27FC236}">
                        <a16:creationId xmlns:a16="http://schemas.microsoft.com/office/drawing/2014/main" id="{125B1AF3-D81E-40DB-94C2-81F905F2F0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39971" name="Text Box 225">
                  <a:extLst>
                    <a:ext uri="{FF2B5EF4-FFF2-40B4-BE49-F238E27FC236}">
                      <a16:creationId xmlns:a16="http://schemas.microsoft.com/office/drawing/2014/main" id="{B6A70A78-63D6-48D6-926B-4C32020E09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9969" name="Line 226">
                <a:extLst>
                  <a:ext uri="{FF2B5EF4-FFF2-40B4-BE49-F238E27FC236}">
                    <a16:creationId xmlns:a16="http://schemas.microsoft.com/office/drawing/2014/main" id="{524FAE14-ED9F-4CFE-8C4E-5CA1D6438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</p:grpSp>
      <p:sp>
        <p:nvSpPr>
          <p:cNvPr id="147683" name="Text Box 227">
            <a:extLst>
              <a:ext uri="{FF2B5EF4-FFF2-40B4-BE49-F238E27FC236}">
                <a16:creationId xmlns:a16="http://schemas.microsoft.com/office/drawing/2014/main" id="{449BD2DB-1248-4641-99A7-E7B317F172FE}"/>
              </a:ext>
            </a:extLst>
          </p:cNvPr>
          <p:cNvSpPr txBox="1">
            <a:spLocks noChangeArrowheads="1"/>
          </p:cNvSpPr>
          <p:nvPr/>
        </p:nvSpPr>
        <p:spPr bwMode="auto">
          <a:xfrm rot="-2902418">
            <a:off x="685007" y="4544219"/>
            <a:ext cx="4524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4400" b="1" dirty="0">
                <a:latin typeface="Tahom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147684" name="Group 228">
            <a:extLst>
              <a:ext uri="{FF2B5EF4-FFF2-40B4-BE49-F238E27FC236}">
                <a16:creationId xmlns:a16="http://schemas.microsoft.com/office/drawing/2014/main" id="{47581123-59DE-49AA-895B-DDAA847F9429}"/>
              </a:ext>
            </a:extLst>
          </p:cNvPr>
          <p:cNvGrpSpPr>
            <a:grpSpLocks/>
          </p:cNvGrpSpPr>
          <p:nvPr/>
        </p:nvGrpSpPr>
        <p:grpSpPr bwMode="auto">
          <a:xfrm>
            <a:off x="3167065" y="2816225"/>
            <a:ext cx="830263" cy="3257550"/>
            <a:chOff x="1995" y="1774"/>
            <a:chExt cx="523" cy="2052"/>
          </a:xfrm>
        </p:grpSpPr>
        <p:sp>
          <p:nvSpPr>
            <p:cNvPr id="39946" name="AutoShape 229">
              <a:extLst>
                <a:ext uri="{FF2B5EF4-FFF2-40B4-BE49-F238E27FC236}">
                  <a16:creationId xmlns:a16="http://schemas.microsoft.com/office/drawing/2014/main" id="{2B753441-B958-4C95-992E-02C4FFD920CC}"/>
                </a:ext>
              </a:extLst>
            </p:cNvPr>
            <p:cNvSpPr>
              <a:spLocks/>
            </p:cNvSpPr>
            <p:nvPr/>
          </p:nvSpPr>
          <p:spPr bwMode="auto">
            <a:xfrm rot="2059231">
              <a:off x="1995" y="1774"/>
              <a:ext cx="317" cy="2052"/>
            </a:xfrm>
            <a:prstGeom prst="rightBrace">
              <a:avLst>
                <a:gd name="adj1" fmla="val 5394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39947" name="Text Box 230">
              <a:extLst>
                <a:ext uri="{FF2B5EF4-FFF2-40B4-BE49-F238E27FC236}">
                  <a16:creationId xmlns:a16="http://schemas.microsoft.com/office/drawing/2014/main" id="{5481BA83-774B-4739-80FA-C86557DAD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500982">
              <a:off x="2159" y="2864"/>
              <a:ext cx="48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Puffs</a:t>
              </a:r>
            </a:p>
          </p:txBody>
        </p:sp>
      </p:grpSp>
      <p:sp>
        <p:nvSpPr>
          <p:cNvPr id="39945" name="Line 231">
            <a:extLst>
              <a:ext uri="{FF2B5EF4-FFF2-40B4-BE49-F238E27FC236}">
                <a16:creationId xmlns:a16="http://schemas.microsoft.com/office/drawing/2014/main" id="{CECB5437-5302-4525-9BDB-D074F653332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287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8DCB6EA-84CA-5AA0-BC9D-837374732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47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476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76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4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7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7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7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7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4" grpId="0" build="p"/>
      <p:bldP spid="147683" grpId="0"/>
      <p:bldP spid="14768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>
            <a:extLst>
              <a:ext uri="{FF2B5EF4-FFF2-40B4-BE49-F238E27FC236}">
                <a16:creationId xmlns:a16="http://schemas.microsoft.com/office/drawing/2014/main" id="{140EF806-C7A5-488E-9966-16FF08BAAE0D}"/>
              </a:ext>
            </a:extLst>
          </p:cNvPr>
          <p:cNvGrpSpPr>
            <a:grpSpLocks/>
          </p:cNvGrpSpPr>
          <p:nvPr/>
        </p:nvGrpSpPr>
        <p:grpSpPr bwMode="auto">
          <a:xfrm>
            <a:off x="2654300" y="2492375"/>
            <a:ext cx="327025" cy="674688"/>
            <a:chOff x="1672" y="1570"/>
            <a:chExt cx="206" cy="425"/>
          </a:xfrm>
        </p:grpSpPr>
        <p:grpSp>
          <p:nvGrpSpPr>
            <p:cNvPr id="41205" name="Group 3">
              <a:extLst>
                <a:ext uri="{FF2B5EF4-FFF2-40B4-BE49-F238E27FC236}">
                  <a16:creationId xmlns:a16="http://schemas.microsoft.com/office/drawing/2014/main" id="{3AB3C2C1-AC5F-4ECA-87B2-E23B5203D2D3}"/>
                </a:ext>
              </a:extLst>
            </p:cNvPr>
            <p:cNvGrpSpPr>
              <a:grpSpLocks/>
            </p:cNvGrpSpPr>
            <p:nvPr/>
          </p:nvGrpSpPr>
          <p:grpSpPr bwMode="auto">
            <a:xfrm rot="-9875504">
              <a:off x="1760" y="1764"/>
              <a:ext cx="118" cy="136"/>
              <a:chOff x="4287" y="4997"/>
              <a:chExt cx="606" cy="540"/>
            </a:xfrm>
          </p:grpSpPr>
          <p:grpSp>
            <p:nvGrpSpPr>
              <p:cNvPr id="41209" name="Group 4">
                <a:extLst>
                  <a:ext uri="{FF2B5EF4-FFF2-40B4-BE49-F238E27FC236}">
                    <a16:creationId xmlns:a16="http://schemas.microsoft.com/office/drawing/2014/main" id="{316FF9E3-708D-4C85-9816-0CAA10C02B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5" y="4997"/>
                <a:ext cx="558" cy="540"/>
                <a:chOff x="4335" y="4997"/>
                <a:chExt cx="558" cy="540"/>
              </a:xfrm>
            </p:grpSpPr>
            <p:sp>
              <p:nvSpPr>
                <p:cNvPr id="41211" name="Arc 5">
                  <a:extLst>
                    <a:ext uri="{FF2B5EF4-FFF2-40B4-BE49-F238E27FC236}">
                      <a16:creationId xmlns:a16="http://schemas.microsoft.com/office/drawing/2014/main" id="{D1E856CA-D537-4598-A388-72D227C06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1" y="4997"/>
                  <a:ext cx="261" cy="534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7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212" name="Freeform 6">
                  <a:extLst>
                    <a:ext uri="{FF2B5EF4-FFF2-40B4-BE49-F238E27FC236}">
                      <a16:creationId xmlns:a16="http://schemas.microsoft.com/office/drawing/2014/main" id="{DB5C5A8E-F593-4F64-8BE8-1E71CDB9D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5" y="4997"/>
                  <a:ext cx="558" cy="540"/>
                </a:xfrm>
                <a:custGeom>
                  <a:avLst/>
                  <a:gdLst>
                    <a:gd name="T0" fmla="*/ 0 w 558"/>
                    <a:gd name="T1" fmla="*/ 0 h 534"/>
                    <a:gd name="T2" fmla="*/ 558 w 558"/>
                    <a:gd name="T3" fmla="*/ 0 h 534"/>
                    <a:gd name="T4" fmla="*/ 558 w 558"/>
                    <a:gd name="T5" fmla="*/ 546 h 534"/>
                    <a:gd name="T6" fmla="*/ 0 w 558"/>
                    <a:gd name="T7" fmla="*/ 546 h 53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8" h="534">
                      <a:moveTo>
                        <a:pt x="0" y="0"/>
                      </a:moveTo>
                      <a:lnTo>
                        <a:pt x="558" y="0"/>
                      </a:lnTo>
                      <a:lnTo>
                        <a:pt x="558" y="534"/>
                      </a:lnTo>
                      <a:lnTo>
                        <a:pt x="0" y="534"/>
                      </a:lnTo>
                    </a:path>
                  </a:pathLst>
                </a:custGeom>
                <a:solidFill>
                  <a:srgbClr val="FF99CC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210" name="Arc 7">
                <a:extLst>
                  <a:ext uri="{FF2B5EF4-FFF2-40B4-BE49-F238E27FC236}">
                    <a16:creationId xmlns:a16="http://schemas.microsoft.com/office/drawing/2014/main" id="{074C322A-95AE-4993-B680-0CBC8F68A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5003"/>
                <a:ext cx="261" cy="534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7 h 43199"/>
                  <a:gd name="T4" fmla="*/ 0 w 21600"/>
                  <a:gd name="T5" fmla="*/ 3 h 431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7"/>
                      <a:pt x="12071" y="43069"/>
                      <a:pt x="234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7"/>
                      <a:pt x="12071" y="43069"/>
                      <a:pt x="234" y="4319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206" name="Text Box 8">
              <a:extLst>
                <a:ext uri="{FF2B5EF4-FFF2-40B4-BE49-F238E27FC236}">
                  <a16:creationId xmlns:a16="http://schemas.microsoft.com/office/drawing/2014/main" id="{9EFC1B17-BE80-4548-91F9-BB77F47EE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31606">
              <a:off x="1763" y="1770"/>
              <a:ext cx="80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lang="de-CH" altLang="de-DE" sz="20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07" name="Line 9">
              <a:extLst>
                <a:ext uri="{FF2B5EF4-FFF2-40B4-BE49-F238E27FC236}">
                  <a16:creationId xmlns:a16="http://schemas.microsoft.com/office/drawing/2014/main" id="{37FABD12-D605-4101-9F50-028E1C9E5A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5504">
              <a:off x="1694" y="1805"/>
              <a:ext cx="7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CH" dirty="0"/>
            </a:p>
          </p:txBody>
        </p:sp>
        <p:sp>
          <p:nvSpPr>
            <p:cNvPr id="41208" name="AutoShape 10">
              <a:extLst>
                <a:ext uri="{FF2B5EF4-FFF2-40B4-BE49-F238E27FC236}">
                  <a16:creationId xmlns:a16="http://schemas.microsoft.com/office/drawing/2014/main" id="{E9E46FD9-38D3-4510-B6E1-11D6817E67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875504">
              <a:off x="1672" y="1570"/>
              <a:ext cx="44" cy="425"/>
            </a:xfrm>
            <a:prstGeom prst="can">
              <a:avLst>
                <a:gd name="adj" fmla="val 75037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491" name="Group 11">
            <a:extLst>
              <a:ext uri="{FF2B5EF4-FFF2-40B4-BE49-F238E27FC236}">
                <a16:creationId xmlns:a16="http://schemas.microsoft.com/office/drawing/2014/main" id="{F3D912E8-4508-4D6B-8C4B-984DD721485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4450"/>
            <a:ext cx="4284663" cy="6284913"/>
            <a:chOff x="2744" y="-2"/>
            <a:chExt cx="2699" cy="3959"/>
          </a:xfrm>
        </p:grpSpPr>
        <p:sp>
          <p:nvSpPr>
            <p:cNvPr id="41201" name="AutoShape 12">
              <a:extLst>
                <a:ext uri="{FF2B5EF4-FFF2-40B4-BE49-F238E27FC236}">
                  <a16:creationId xmlns:a16="http://schemas.microsoft.com/office/drawing/2014/main" id="{35876118-F447-4C21-83C4-EDB49F06CF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387991">
              <a:off x="4549" y="1512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1202" name="AutoShape 13">
              <a:extLst>
                <a:ext uri="{FF2B5EF4-FFF2-40B4-BE49-F238E27FC236}">
                  <a16:creationId xmlns:a16="http://schemas.microsoft.com/office/drawing/2014/main" id="{DF25FF6D-8F94-4698-BB6A-F329CA73B51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08298">
              <a:off x="3869" y="2827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1203" name="AutoShape 14">
              <a:extLst>
                <a:ext uri="{FF2B5EF4-FFF2-40B4-BE49-F238E27FC236}">
                  <a16:creationId xmlns:a16="http://schemas.microsoft.com/office/drawing/2014/main" id="{58E0FEB6-A35E-4825-A1A4-5DC3628420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22609">
              <a:off x="2744" y="3861"/>
              <a:ext cx="1157" cy="96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1204" name="AutoShape 15">
              <a:extLst>
                <a:ext uri="{FF2B5EF4-FFF2-40B4-BE49-F238E27FC236}">
                  <a16:creationId xmlns:a16="http://schemas.microsoft.com/office/drawing/2014/main" id="{2622DCC6-1A8F-4DDF-BA6A-5F92C833BD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887107">
              <a:off x="5026" y="324"/>
              <a:ext cx="743" cy="91"/>
            </a:xfrm>
            <a:prstGeom prst="flowChartTerminator">
              <a:avLst/>
            </a:prstGeom>
            <a:solidFill>
              <a:srgbClr val="CC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40964" name="Rectangle 16">
            <a:extLst>
              <a:ext uri="{FF2B5EF4-FFF2-40B4-BE49-F238E27FC236}">
                <a16:creationId xmlns:a16="http://schemas.microsoft.com/office/drawing/2014/main" id="{0B0B297C-9DA5-4A3B-A40F-8C69BC552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26988"/>
            <a:ext cx="8893175" cy="792163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Die DNA wird abgelesen-Transkription</a:t>
            </a:r>
          </a:p>
        </p:txBody>
      </p:sp>
      <p:sp>
        <p:nvSpPr>
          <p:cNvPr id="148497" name="Rectangle 17">
            <a:extLst>
              <a:ext uri="{FF2B5EF4-FFF2-40B4-BE49-F238E27FC236}">
                <a16:creationId xmlns:a16="http://schemas.microsoft.com/office/drawing/2014/main" id="{AF0BDB73-31D0-4094-92E7-B01A55EF5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59338" y="2168525"/>
            <a:ext cx="4176712" cy="4224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Durch die Kernporen schlüpfen Nucleotide</a:t>
            </a:r>
          </a:p>
          <a:p>
            <a:pPr eaLnBrk="1" hangingPunct="1">
              <a:lnSpc>
                <a:spcPct val="8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Die passenden Nucleotiden docken kurz an der DNA an und verbinden sich mit dem vorangehenden Nucleotid zur mRNA</a:t>
            </a:r>
          </a:p>
          <a:p>
            <a:pPr eaLnBrk="1" hangingPunct="1">
              <a:lnSpc>
                <a:spcPct val="8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Diese Kopie (</a:t>
            </a:r>
            <a:r>
              <a:rPr lang="de-CH" altLang="de-DE" sz="2800" dirty="0">
                <a:solidFill>
                  <a:srgbClr val="FF3300"/>
                </a:solidFill>
                <a:latin typeface="Arial" panose="020B0604020202020204" pitchFamily="34" charset="0"/>
              </a:rPr>
              <a:t>mRNA)</a:t>
            </a:r>
            <a:r>
              <a:rPr lang="de-CH" altLang="de-DE" sz="2800" dirty="0">
                <a:latin typeface="Arial" panose="020B0604020202020204" pitchFamily="34" charset="0"/>
              </a:rPr>
              <a:t> ist einsträngig und gelangt ins Zellplasma</a:t>
            </a:r>
          </a:p>
          <a:p>
            <a:pPr eaLnBrk="1" hangingPunct="1">
              <a:lnSpc>
                <a:spcPct val="80000"/>
              </a:lnSpc>
            </a:pPr>
            <a:endParaRPr lang="de-CH" altLang="de-DE" sz="2800" dirty="0">
              <a:latin typeface="Arial" panose="020B0604020202020204" pitchFamily="34" charset="0"/>
            </a:endParaRPr>
          </a:p>
        </p:txBody>
      </p:sp>
      <p:grpSp>
        <p:nvGrpSpPr>
          <p:cNvPr id="148498" name="Group 18">
            <a:extLst>
              <a:ext uri="{FF2B5EF4-FFF2-40B4-BE49-F238E27FC236}">
                <a16:creationId xmlns:a16="http://schemas.microsoft.com/office/drawing/2014/main" id="{86574EB9-6D73-418E-A55A-637BEACC03C8}"/>
              </a:ext>
            </a:extLst>
          </p:cNvPr>
          <p:cNvGrpSpPr>
            <a:grpSpLocks/>
          </p:cNvGrpSpPr>
          <p:nvPr/>
        </p:nvGrpSpPr>
        <p:grpSpPr bwMode="auto">
          <a:xfrm rot="2078528">
            <a:off x="1116013" y="1196975"/>
            <a:ext cx="2058987" cy="4435475"/>
            <a:chOff x="4850" y="1199"/>
            <a:chExt cx="6171" cy="12660"/>
          </a:xfrm>
        </p:grpSpPr>
        <p:grpSp>
          <p:nvGrpSpPr>
            <p:cNvPr id="41097" name="Group 19">
              <a:extLst>
                <a:ext uri="{FF2B5EF4-FFF2-40B4-BE49-F238E27FC236}">
                  <a16:creationId xmlns:a16="http://schemas.microsoft.com/office/drawing/2014/main" id="{B5FDE7D2-A8B3-41CD-8598-A9B69B246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0" y="1199"/>
              <a:ext cx="6165" cy="12660"/>
              <a:chOff x="4850" y="1199"/>
              <a:chExt cx="6165" cy="12660"/>
            </a:xfrm>
          </p:grpSpPr>
          <p:sp>
            <p:nvSpPr>
              <p:cNvPr id="41199" name="Freeform 20">
                <a:extLst>
                  <a:ext uri="{FF2B5EF4-FFF2-40B4-BE49-F238E27FC236}">
                    <a16:creationId xmlns:a16="http://schemas.microsoft.com/office/drawing/2014/main" id="{CC0577EF-5EF3-4210-828D-95CDC4278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0" y="1199"/>
                <a:ext cx="1105" cy="12660"/>
              </a:xfrm>
              <a:custGeom>
                <a:avLst/>
                <a:gdLst>
                  <a:gd name="T0" fmla="*/ 1090 w 1105"/>
                  <a:gd name="T1" fmla="*/ 0 h 12660"/>
                  <a:gd name="T2" fmla="*/ 1090 w 1105"/>
                  <a:gd name="T3" fmla="*/ 870 h 12660"/>
                  <a:gd name="T4" fmla="*/ 1030 w 1105"/>
                  <a:gd name="T5" fmla="*/ 1260 h 12660"/>
                  <a:gd name="T6" fmla="*/ 760 w 1105"/>
                  <a:gd name="T7" fmla="*/ 1830 h 12660"/>
                  <a:gd name="T8" fmla="*/ 550 w 1105"/>
                  <a:gd name="T9" fmla="*/ 2130 h 12660"/>
                  <a:gd name="T10" fmla="*/ 100 w 1105"/>
                  <a:gd name="T11" fmla="*/ 2940 h 12660"/>
                  <a:gd name="T12" fmla="*/ 40 w 1105"/>
                  <a:gd name="T13" fmla="*/ 5760 h 12660"/>
                  <a:gd name="T14" fmla="*/ 40 w 1105"/>
                  <a:gd name="T15" fmla="*/ 8940 h 12660"/>
                  <a:gd name="T16" fmla="*/ 280 w 1105"/>
                  <a:gd name="T17" fmla="*/ 9810 h 12660"/>
                  <a:gd name="T18" fmla="*/ 700 w 1105"/>
                  <a:gd name="T19" fmla="*/ 10380 h 12660"/>
                  <a:gd name="T20" fmla="*/ 1000 w 1105"/>
                  <a:gd name="T21" fmla="*/ 11010 h 12660"/>
                  <a:gd name="T22" fmla="*/ 1090 w 1105"/>
                  <a:gd name="T23" fmla="*/ 11850 h 12660"/>
                  <a:gd name="T24" fmla="*/ 1090 w 1105"/>
                  <a:gd name="T25" fmla="*/ 12660 h 126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05" h="12660">
                    <a:moveTo>
                      <a:pt x="1090" y="0"/>
                    </a:moveTo>
                    <a:cubicBezTo>
                      <a:pt x="1095" y="330"/>
                      <a:pt x="1100" y="660"/>
                      <a:pt x="1090" y="870"/>
                    </a:cubicBezTo>
                    <a:cubicBezTo>
                      <a:pt x="1080" y="1080"/>
                      <a:pt x="1085" y="1100"/>
                      <a:pt x="1030" y="1260"/>
                    </a:cubicBezTo>
                    <a:cubicBezTo>
                      <a:pt x="975" y="1420"/>
                      <a:pt x="840" y="1685"/>
                      <a:pt x="760" y="1830"/>
                    </a:cubicBezTo>
                    <a:cubicBezTo>
                      <a:pt x="680" y="1975"/>
                      <a:pt x="660" y="1945"/>
                      <a:pt x="550" y="2130"/>
                    </a:cubicBezTo>
                    <a:cubicBezTo>
                      <a:pt x="440" y="2315"/>
                      <a:pt x="185" y="2335"/>
                      <a:pt x="100" y="2940"/>
                    </a:cubicBezTo>
                    <a:cubicBezTo>
                      <a:pt x="15" y="3545"/>
                      <a:pt x="50" y="4760"/>
                      <a:pt x="40" y="5760"/>
                    </a:cubicBezTo>
                    <a:cubicBezTo>
                      <a:pt x="30" y="6760"/>
                      <a:pt x="0" y="8265"/>
                      <a:pt x="40" y="8940"/>
                    </a:cubicBezTo>
                    <a:cubicBezTo>
                      <a:pt x="80" y="9615"/>
                      <a:pt x="170" y="9570"/>
                      <a:pt x="280" y="9810"/>
                    </a:cubicBezTo>
                    <a:cubicBezTo>
                      <a:pt x="390" y="10050"/>
                      <a:pt x="580" y="10180"/>
                      <a:pt x="700" y="10380"/>
                    </a:cubicBezTo>
                    <a:cubicBezTo>
                      <a:pt x="820" y="10580"/>
                      <a:pt x="935" y="10765"/>
                      <a:pt x="1000" y="11010"/>
                    </a:cubicBezTo>
                    <a:cubicBezTo>
                      <a:pt x="1065" y="11255"/>
                      <a:pt x="1075" y="11575"/>
                      <a:pt x="1090" y="11850"/>
                    </a:cubicBezTo>
                    <a:cubicBezTo>
                      <a:pt x="1105" y="12125"/>
                      <a:pt x="1097" y="12392"/>
                      <a:pt x="1090" y="12660"/>
                    </a:cubicBezTo>
                  </a:path>
                </a:pathLst>
              </a:custGeom>
              <a:noFill/>
              <a:ln w="1238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  <p:sp>
            <p:nvSpPr>
              <p:cNvPr id="41200" name="Freeform 21">
                <a:extLst>
                  <a:ext uri="{FF2B5EF4-FFF2-40B4-BE49-F238E27FC236}">
                    <a16:creationId xmlns:a16="http://schemas.microsoft.com/office/drawing/2014/main" id="{97B2AD95-33A1-47EE-8C1D-BA025CAD5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0" y="1229"/>
                <a:ext cx="2225" cy="12570"/>
              </a:xfrm>
              <a:custGeom>
                <a:avLst/>
                <a:gdLst>
                  <a:gd name="T0" fmla="*/ 30 w 2225"/>
                  <a:gd name="T1" fmla="*/ 0 h 12570"/>
                  <a:gd name="T2" fmla="*/ 30 w 2225"/>
                  <a:gd name="T3" fmla="*/ 690 h 12570"/>
                  <a:gd name="T4" fmla="*/ 210 w 2225"/>
                  <a:gd name="T5" fmla="*/ 1171 h 12570"/>
                  <a:gd name="T6" fmla="*/ 720 w 2225"/>
                  <a:gd name="T7" fmla="*/ 1650 h 12570"/>
                  <a:gd name="T8" fmla="*/ 1500 w 2225"/>
                  <a:gd name="T9" fmla="*/ 2280 h 12570"/>
                  <a:gd name="T10" fmla="*/ 1830 w 2225"/>
                  <a:gd name="T11" fmla="*/ 2760 h 12570"/>
                  <a:gd name="T12" fmla="*/ 2040 w 2225"/>
                  <a:gd name="T13" fmla="*/ 3420 h 12570"/>
                  <a:gd name="T14" fmla="*/ 2190 w 2225"/>
                  <a:gd name="T15" fmla="*/ 4561 h 12570"/>
                  <a:gd name="T16" fmla="*/ 2220 w 2225"/>
                  <a:gd name="T17" fmla="*/ 7051 h 12570"/>
                  <a:gd name="T18" fmla="*/ 2160 w 2225"/>
                  <a:gd name="T19" fmla="*/ 8910 h 12570"/>
                  <a:gd name="T20" fmla="*/ 1980 w 2225"/>
                  <a:gd name="T21" fmla="*/ 9660 h 12570"/>
                  <a:gd name="T22" fmla="*/ 1440 w 2225"/>
                  <a:gd name="T23" fmla="*/ 10260 h 12570"/>
                  <a:gd name="T24" fmla="*/ 870 w 2225"/>
                  <a:gd name="T25" fmla="*/ 10620 h 12570"/>
                  <a:gd name="T26" fmla="*/ 450 w 2225"/>
                  <a:gd name="T27" fmla="*/ 11040 h 12570"/>
                  <a:gd name="T28" fmla="*/ 180 w 2225"/>
                  <a:gd name="T29" fmla="*/ 11490 h 12570"/>
                  <a:gd name="T30" fmla="*/ 60 w 2225"/>
                  <a:gd name="T31" fmla="*/ 11940 h 12570"/>
                  <a:gd name="T32" fmla="*/ 60 w 2225"/>
                  <a:gd name="T33" fmla="*/ 12570 h 125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25" h="12570">
                    <a:moveTo>
                      <a:pt x="30" y="0"/>
                    </a:moveTo>
                    <a:cubicBezTo>
                      <a:pt x="22" y="252"/>
                      <a:pt x="0" y="495"/>
                      <a:pt x="30" y="690"/>
                    </a:cubicBezTo>
                    <a:cubicBezTo>
                      <a:pt x="60" y="885"/>
                      <a:pt x="95" y="1011"/>
                      <a:pt x="210" y="1171"/>
                    </a:cubicBezTo>
                    <a:cubicBezTo>
                      <a:pt x="325" y="1331"/>
                      <a:pt x="505" y="1465"/>
                      <a:pt x="720" y="1650"/>
                    </a:cubicBezTo>
                    <a:cubicBezTo>
                      <a:pt x="935" y="1835"/>
                      <a:pt x="1315" y="2095"/>
                      <a:pt x="1500" y="2280"/>
                    </a:cubicBezTo>
                    <a:cubicBezTo>
                      <a:pt x="1685" y="2465"/>
                      <a:pt x="1740" y="2570"/>
                      <a:pt x="1830" y="2760"/>
                    </a:cubicBezTo>
                    <a:cubicBezTo>
                      <a:pt x="1920" y="2950"/>
                      <a:pt x="1980" y="3120"/>
                      <a:pt x="2040" y="3420"/>
                    </a:cubicBezTo>
                    <a:cubicBezTo>
                      <a:pt x="2100" y="3720"/>
                      <a:pt x="2160" y="3956"/>
                      <a:pt x="2190" y="4561"/>
                    </a:cubicBezTo>
                    <a:cubicBezTo>
                      <a:pt x="2220" y="5166"/>
                      <a:pt x="2225" y="6326"/>
                      <a:pt x="2220" y="7051"/>
                    </a:cubicBezTo>
                    <a:cubicBezTo>
                      <a:pt x="2215" y="7776"/>
                      <a:pt x="2200" y="8475"/>
                      <a:pt x="2160" y="8910"/>
                    </a:cubicBezTo>
                    <a:cubicBezTo>
                      <a:pt x="2120" y="9345"/>
                      <a:pt x="2100" y="9435"/>
                      <a:pt x="1980" y="9660"/>
                    </a:cubicBezTo>
                    <a:cubicBezTo>
                      <a:pt x="1860" y="9885"/>
                      <a:pt x="1625" y="10100"/>
                      <a:pt x="1440" y="10260"/>
                    </a:cubicBezTo>
                    <a:cubicBezTo>
                      <a:pt x="1255" y="10420"/>
                      <a:pt x="1035" y="10490"/>
                      <a:pt x="870" y="10620"/>
                    </a:cubicBezTo>
                    <a:cubicBezTo>
                      <a:pt x="705" y="10750"/>
                      <a:pt x="565" y="10895"/>
                      <a:pt x="450" y="11040"/>
                    </a:cubicBezTo>
                    <a:cubicBezTo>
                      <a:pt x="335" y="11185"/>
                      <a:pt x="245" y="11340"/>
                      <a:pt x="180" y="11490"/>
                    </a:cubicBezTo>
                    <a:cubicBezTo>
                      <a:pt x="115" y="11640"/>
                      <a:pt x="80" y="11760"/>
                      <a:pt x="60" y="11940"/>
                    </a:cubicBezTo>
                    <a:cubicBezTo>
                      <a:pt x="40" y="12120"/>
                      <a:pt x="50" y="12345"/>
                      <a:pt x="60" y="12570"/>
                    </a:cubicBezTo>
                  </a:path>
                </a:pathLst>
              </a:custGeom>
              <a:noFill/>
              <a:ln w="1238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098" name="Group 22">
              <a:extLst>
                <a:ext uri="{FF2B5EF4-FFF2-40B4-BE49-F238E27FC236}">
                  <a16:creationId xmlns:a16="http://schemas.microsoft.com/office/drawing/2014/main" id="{B3890AFB-DF9A-49B3-9EF6-BC2A33D91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36" y="1445"/>
              <a:ext cx="1841" cy="552"/>
              <a:chOff x="2265" y="1937"/>
              <a:chExt cx="1842" cy="552"/>
            </a:xfrm>
          </p:grpSpPr>
          <p:grpSp>
            <p:nvGrpSpPr>
              <p:cNvPr id="41195" name="Group 23">
                <a:extLst>
                  <a:ext uri="{FF2B5EF4-FFF2-40B4-BE49-F238E27FC236}">
                    <a16:creationId xmlns:a16="http://schemas.microsoft.com/office/drawing/2014/main" id="{CB7EE404-B83A-4550-A3A4-7DA3AA1C8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1937"/>
                <a:ext cx="1458" cy="552"/>
                <a:chOff x="3027" y="1991"/>
                <a:chExt cx="1458" cy="552"/>
              </a:xfrm>
            </p:grpSpPr>
            <p:sp>
              <p:nvSpPr>
                <p:cNvPr id="41197" name="Freeform 24">
                  <a:extLst>
                    <a:ext uri="{FF2B5EF4-FFF2-40B4-BE49-F238E27FC236}">
                      <a16:creationId xmlns:a16="http://schemas.microsoft.com/office/drawing/2014/main" id="{42D56C94-B989-4390-B1F5-E7659EDE9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98" name="Text Box 25">
                  <a:extLst>
                    <a:ext uri="{FF2B5EF4-FFF2-40B4-BE49-F238E27FC236}">
                      <a16:creationId xmlns:a16="http://schemas.microsoft.com/office/drawing/2014/main" id="{318DF0EA-6B82-454C-90A1-DF88933467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96" name="Line 26">
                <a:extLst>
                  <a:ext uri="{FF2B5EF4-FFF2-40B4-BE49-F238E27FC236}">
                    <a16:creationId xmlns:a16="http://schemas.microsoft.com/office/drawing/2014/main" id="{5124ED4B-AA04-4224-A081-A18325045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07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099" name="Group 27">
              <a:extLst>
                <a:ext uri="{FF2B5EF4-FFF2-40B4-BE49-F238E27FC236}">
                  <a16:creationId xmlns:a16="http://schemas.microsoft.com/office/drawing/2014/main" id="{23080262-27AF-4374-9CB4-85155C521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14" y="4601"/>
              <a:ext cx="965" cy="546"/>
              <a:chOff x="2253" y="5183"/>
              <a:chExt cx="966" cy="546"/>
            </a:xfrm>
          </p:grpSpPr>
          <p:grpSp>
            <p:nvGrpSpPr>
              <p:cNvPr id="41191" name="Group 28">
                <a:extLst>
                  <a:ext uri="{FF2B5EF4-FFF2-40B4-BE49-F238E27FC236}">
                    <a16:creationId xmlns:a16="http://schemas.microsoft.com/office/drawing/2014/main" id="{8BCA98C4-67A4-43D2-B63B-FF537AFC88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1193" name="Freeform 29">
                  <a:extLst>
                    <a:ext uri="{FF2B5EF4-FFF2-40B4-BE49-F238E27FC236}">
                      <a16:creationId xmlns:a16="http://schemas.microsoft.com/office/drawing/2014/main" id="{235DB36B-CACF-43B7-B867-36DD951481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94" name="Text Box 30">
                  <a:extLst>
                    <a:ext uri="{FF2B5EF4-FFF2-40B4-BE49-F238E27FC236}">
                      <a16:creationId xmlns:a16="http://schemas.microsoft.com/office/drawing/2014/main" id="{E0AEA7BB-AFCA-45DD-9727-D7DB6D0A32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92" name="Line 31">
                <a:extLst>
                  <a:ext uri="{FF2B5EF4-FFF2-40B4-BE49-F238E27FC236}">
                    <a16:creationId xmlns:a16="http://schemas.microsoft.com/office/drawing/2014/main" id="{B15E5980-A9DE-4507-BB45-4BDA89A72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00" name="Group 32">
              <a:extLst>
                <a:ext uri="{FF2B5EF4-FFF2-40B4-BE49-F238E27FC236}">
                  <a16:creationId xmlns:a16="http://schemas.microsoft.com/office/drawing/2014/main" id="{9DF6576E-8E6E-4307-8F1C-344FA78DE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2" y="6377"/>
              <a:ext cx="1862" cy="523"/>
              <a:chOff x="2271" y="3569"/>
              <a:chExt cx="1863" cy="523"/>
            </a:xfrm>
          </p:grpSpPr>
          <p:grpSp>
            <p:nvGrpSpPr>
              <p:cNvPr id="41185" name="Group 33">
                <a:extLst>
                  <a:ext uri="{FF2B5EF4-FFF2-40B4-BE49-F238E27FC236}">
                    <a16:creationId xmlns:a16="http://schemas.microsoft.com/office/drawing/2014/main" id="{C20CCB3D-66BB-4FD4-B51C-60DF1BBC4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187" name="Group 34">
                  <a:extLst>
                    <a:ext uri="{FF2B5EF4-FFF2-40B4-BE49-F238E27FC236}">
                      <a16:creationId xmlns:a16="http://schemas.microsoft.com/office/drawing/2014/main" id="{63B5D04D-AD4C-4480-B4CF-ECBAF2FC30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189" name="Arc 35">
                    <a:extLst>
                      <a:ext uri="{FF2B5EF4-FFF2-40B4-BE49-F238E27FC236}">
                        <a16:creationId xmlns:a16="http://schemas.microsoft.com/office/drawing/2014/main" id="{619B743C-B3FF-4FFA-9934-1CFA21021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190" name="Freeform 36">
                    <a:extLst>
                      <a:ext uri="{FF2B5EF4-FFF2-40B4-BE49-F238E27FC236}">
                        <a16:creationId xmlns:a16="http://schemas.microsoft.com/office/drawing/2014/main" id="{FD7FFAA6-DB05-434E-B38E-778A840F50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88" name="Text Box 37">
                  <a:extLst>
                    <a:ext uri="{FF2B5EF4-FFF2-40B4-BE49-F238E27FC236}">
                      <a16:creationId xmlns:a16="http://schemas.microsoft.com/office/drawing/2014/main" id="{A92915D6-FACE-4E8E-93B3-61F21AD25A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86" name="Line 38">
                <a:extLst>
                  <a:ext uri="{FF2B5EF4-FFF2-40B4-BE49-F238E27FC236}">
                    <a16:creationId xmlns:a16="http://schemas.microsoft.com/office/drawing/2014/main" id="{71D4654E-36D7-41F1-B6BC-35614B1D0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101" name="Text Box 39">
              <a:extLst>
                <a:ext uri="{FF2B5EF4-FFF2-40B4-BE49-F238E27FC236}">
                  <a16:creationId xmlns:a16="http://schemas.microsoft.com/office/drawing/2014/main" id="{8AF2BA01-B3F0-40E4-8671-3443CD0DD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" y="3193"/>
              <a:ext cx="3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de-CH" altLang="de-DE" sz="18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102" name="Group 40">
              <a:extLst>
                <a:ext uri="{FF2B5EF4-FFF2-40B4-BE49-F238E27FC236}">
                  <a16:creationId xmlns:a16="http://schemas.microsoft.com/office/drawing/2014/main" id="{E7AA9000-02E7-43F3-AA87-397A0FF28E47}"/>
                </a:ext>
              </a:extLst>
            </p:cNvPr>
            <p:cNvGrpSpPr>
              <a:grpSpLocks/>
            </p:cNvGrpSpPr>
            <p:nvPr/>
          </p:nvGrpSpPr>
          <p:grpSpPr bwMode="auto">
            <a:xfrm rot="1347093">
              <a:off x="5562" y="3107"/>
              <a:ext cx="1862" cy="523"/>
              <a:chOff x="6042" y="3077"/>
              <a:chExt cx="1862" cy="523"/>
            </a:xfrm>
          </p:grpSpPr>
          <p:grpSp>
            <p:nvGrpSpPr>
              <p:cNvPr id="41181" name="Group 41">
                <a:extLst>
                  <a:ext uri="{FF2B5EF4-FFF2-40B4-BE49-F238E27FC236}">
                    <a16:creationId xmlns:a16="http://schemas.microsoft.com/office/drawing/2014/main" id="{A958BE3F-C26A-45F9-808F-CE06DFF38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20" y="3077"/>
                <a:ext cx="1484" cy="523"/>
                <a:chOff x="2961" y="3304"/>
                <a:chExt cx="1485" cy="523"/>
              </a:xfrm>
            </p:grpSpPr>
            <p:sp>
              <p:nvSpPr>
                <p:cNvPr id="41183" name="Arc 42">
                  <a:extLst>
                    <a:ext uri="{FF2B5EF4-FFF2-40B4-BE49-F238E27FC236}">
                      <a16:creationId xmlns:a16="http://schemas.microsoft.com/office/drawing/2014/main" id="{D41F7167-BC31-49F0-9749-3D58554F7E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3305"/>
                  <a:ext cx="261" cy="522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6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84" name="Freeform 43">
                  <a:extLst>
                    <a:ext uri="{FF2B5EF4-FFF2-40B4-BE49-F238E27FC236}">
                      <a16:creationId xmlns:a16="http://schemas.microsoft.com/office/drawing/2014/main" id="{19BE514A-09AA-40C4-963D-EB04AB40BD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3304"/>
                  <a:ext cx="1254" cy="523"/>
                </a:xfrm>
                <a:custGeom>
                  <a:avLst/>
                  <a:gdLst>
                    <a:gd name="T0" fmla="*/ 1202 w 1290"/>
                    <a:gd name="T1" fmla="*/ 0 h 516"/>
                    <a:gd name="T2" fmla="*/ 0 w 1290"/>
                    <a:gd name="T3" fmla="*/ 0 h 516"/>
                    <a:gd name="T4" fmla="*/ 0 w 1290"/>
                    <a:gd name="T5" fmla="*/ 530 h 516"/>
                    <a:gd name="T6" fmla="*/ 1219 w 1290"/>
                    <a:gd name="T7" fmla="*/ 530 h 5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90" h="516">
                      <a:moveTo>
                        <a:pt x="1272" y="0"/>
                      </a:moveTo>
                      <a:lnTo>
                        <a:pt x="0" y="0"/>
                      </a:lnTo>
                      <a:lnTo>
                        <a:pt x="0" y="516"/>
                      </a:lnTo>
                      <a:lnTo>
                        <a:pt x="1290" y="516"/>
                      </a:lnTo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182" name="Line 44">
                <a:extLst>
                  <a:ext uri="{FF2B5EF4-FFF2-40B4-BE49-F238E27FC236}">
                    <a16:creationId xmlns:a16="http://schemas.microsoft.com/office/drawing/2014/main" id="{52B0421E-85CF-414B-83D8-C9BDC40E2B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42" y="333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03" name="Group 45">
              <a:extLst>
                <a:ext uri="{FF2B5EF4-FFF2-40B4-BE49-F238E27FC236}">
                  <a16:creationId xmlns:a16="http://schemas.microsoft.com/office/drawing/2014/main" id="{EEFE4F03-C4FE-4951-9899-CCBBD6D5BC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2" y="8183"/>
              <a:ext cx="1841" cy="552"/>
              <a:chOff x="2265" y="1937"/>
              <a:chExt cx="1842" cy="552"/>
            </a:xfrm>
          </p:grpSpPr>
          <p:grpSp>
            <p:nvGrpSpPr>
              <p:cNvPr id="41177" name="Group 46">
                <a:extLst>
                  <a:ext uri="{FF2B5EF4-FFF2-40B4-BE49-F238E27FC236}">
                    <a16:creationId xmlns:a16="http://schemas.microsoft.com/office/drawing/2014/main" id="{0FB46929-B6A0-4227-B206-FBFF5BB0FA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1937"/>
                <a:ext cx="1458" cy="552"/>
                <a:chOff x="3027" y="1991"/>
                <a:chExt cx="1458" cy="552"/>
              </a:xfrm>
            </p:grpSpPr>
            <p:sp>
              <p:nvSpPr>
                <p:cNvPr id="41179" name="Freeform 47">
                  <a:extLst>
                    <a:ext uri="{FF2B5EF4-FFF2-40B4-BE49-F238E27FC236}">
                      <a16:creationId xmlns:a16="http://schemas.microsoft.com/office/drawing/2014/main" id="{E3B5298D-52F4-4E8B-A952-02185E24C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80" name="Text Box 48">
                  <a:extLst>
                    <a:ext uri="{FF2B5EF4-FFF2-40B4-BE49-F238E27FC236}">
                      <a16:creationId xmlns:a16="http://schemas.microsoft.com/office/drawing/2014/main" id="{81D0756B-1260-46F3-B974-898336E0BD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78" name="Line 49">
                <a:extLst>
                  <a:ext uri="{FF2B5EF4-FFF2-40B4-BE49-F238E27FC236}">
                    <a16:creationId xmlns:a16="http://schemas.microsoft.com/office/drawing/2014/main" id="{8F00A2CC-AB12-4B22-8827-210F63096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07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104" name="Text Box 50">
              <a:extLst>
                <a:ext uri="{FF2B5EF4-FFF2-40B4-BE49-F238E27FC236}">
                  <a16:creationId xmlns:a16="http://schemas.microsoft.com/office/drawing/2014/main" id="{47A522FA-F733-4233-81E7-0D7F82425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6" y="11476"/>
              <a:ext cx="269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de-CH" altLang="de-DE" sz="18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105" name="Group 51">
              <a:extLst>
                <a:ext uri="{FF2B5EF4-FFF2-40B4-BE49-F238E27FC236}">
                  <a16:creationId xmlns:a16="http://schemas.microsoft.com/office/drawing/2014/main" id="{B668738F-4ABD-405F-A961-4C90600C297D}"/>
                </a:ext>
              </a:extLst>
            </p:cNvPr>
            <p:cNvGrpSpPr>
              <a:grpSpLocks/>
            </p:cNvGrpSpPr>
            <p:nvPr/>
          </p:nvGrpSpPr>
          <p:grpSpPr bwMode="auto">
            <a:xfrm rot="-1101463">
              <a:off x="5640" y="11429"/>
              <a:ext cx="965" cy="546"/>
              <a:chOff x="5910" y="11338"/>
              <a:chExt cx="965" cy="546"/>
            </a:xfrm>
          </p:grpSpPr>
          <p:sp>
            <p:nvSpPr>
              <p:cNvPr id="41175" name="Freeform 52">
                <a:extLst>
                  <a:ext uri="{FF2B5EF4-FFF2-40B4-BE49-F238E27FC236}">
                    <a16:creationId xmlns:a16="http://schemas.microsoft.com/office/drawing/2014/main" id="{788D7FFA-F9BA-47BF-994A-62F9601A9C7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312" y="11338"/>
                <a:ext cx="563" cy="546"/>
              </a:xfrm>
              <a:custGeom>
                <a:avLst/>
                <a:gdLst>
                  <a:gd name="T0" fmla="*/ 0 w 564"/>
                  <a:gd name="T1" fmla="*/ 0 h 546"/>
                  <a:gd name="T2" fmla="*/ 562 w 564"/>
                  <a:gd name="T3" fmla="*/ 0 h 546"/>
                  <a:gd name="T4" fmla="*/ 562 w 564"/>
                  <a:gd name="T5" fmla="*/ 546 h 546"/>
                  <a:gd name="T6" fmla="*/ 6 w 564"/>
                  <a:gd name="T7" fmla="*/ 546 h 546"/>
                  <a:gd name="T8" fmla="*/ 162 w 564"/>
                  <a:gd name="T9" fmla="*/ 282 h 546"/>
                  <a:gd name="T10" fmla="*/ 0 w 564"/>
                  <a:gd name="T11" fmla="*/ 0 h 5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64" h="546">
                    <a:moveTo>
                      <a:pt x="0" y="0"/>
                    </a:moveTo>
                    <a:lnTo>
                      <a:pt x="564" y="0"/>
                    </a:lnTo>
                    <a:lnTo>
                      <a:pt x="564" y="546"/>
                    </a:lnTo>
                    <a:lnTo>
                      <a:pt x="6" y="546"/>
                    </a:lnTo>
                    <a:lnTo>
                      <a:pt x="162" y="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 dirty="0"/>
              </a:p>
            </p:txBody>
          </p:sp>
          <p:sp>
            <p:nvSpPr>
              <p:cNvPr id="41176" name="Line 53">
                <a:extLst>
                  <a:ext uri="{FF2B5EF4-FFF2-40B4-BE49-F238E27FC236}">
                    <a16:creationId xmlns:a16="http://schemas.microsoft.com/office/drawing/2014/main" id="{D26F52FA-D8B4-4D78-8FAE-3CB2813206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10" y="11614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06" name="Group 54">
              <a:extLst>
                <a:ext uri="{FF2B5EF4-FFF2-40B4-BE49-F238E27FC236}">
                  <a16:creationId xmlns:a16="http://schemas.microsoft.com/office/drawing/2014/main" id="{81E96C95-0684-43DA-9A60-4C56EC91EC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8" y="9785"/>
              <a:ext cx="1862" cy="523"/>
              <a:chOff x="2271" y="3569"/>
              <a:chExt cx="1863" cy="523"/>
            </a:xfrm>
          </p:grpSpPr>
          <p:grpSp>
            <p:nvGrpSpPr>
              <p:cNvPr id="41169" name="Group 55">
                <a:extLst>
                  <a:ext uri="{FF2B5EF4-FFF2-40B4-BE49-F238E27FC236}">
                    <a16:creationId xmlns:a16="http://schemas.microsoft.com/office/drawing/2014/main" id="{80150792-CFE0-4191-B362-1CF10A0D7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171" name="Group 56">
                  <a:extLst>
                    <a:ext uri="{FF2B5EF4-FFF2-40B4-BE49-F238E27FC236}">
                      <a16:creationId xmlns:a16="http://schemas.microsoft.com/office/drawing/2014/main" id="{5A8A5F36-75CC-44B3-A6F8-CC8AE1C0A2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173" name="Arc 57">
                    <a:extLst>
                      <a:ext uri="{FF2B5EF4-FFF2-40B4-BE49-F238E27FC236}">
                        <a16:creationId xmlns:a16="http://schemas.microsoft.com/office/drawing/2014/main" id="{23E0BB60-7AAA-4259-84ED-4E99352D7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174" name="Freeform 58">
                    <a:extLst>
                      <a:ext uri="{FF2B5EF4-FFF2-40B4-BE49-F238E27FC236}">
                        <a16:creationId xmlns:a16="http://schemas.microsoft.com/office/drawing/2014/main" id="{A5245C3E-FD8E-4F7F-B729-6792450B6F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72" name="Text Box 59">
                  <a:extLst>
                    <a:ext uri="{FF2B5EF4-FFF2-40B4-BE49-F238E27FC236}">
                      <a16:creationId xmlns:a16="http://schemas.microsoft.com/office/drawing/2014/main" id="{58F52791-6DA5-4EB3-8C81-E9E79F0242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70" name="Line 60">
                <a:extLst>
                  <a:ext uri="{FF2B5EF4-FFF2-40B4-BE49-F238E27FC236}">
                    <a16:creationId xmlns:a16="http://schemas.microsoft.com/office/drawing/2014/main" id="{E3AB99D1-254E-403C-B7CB-65568F083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07" name="Group 61">
              <a:extLst>
                <a:ext uri="{FF2B5EF4-FFF2-40B4-BE49-F238E27FC236}">
                  <a16:creationId xmlns:a16="http://schemas.microsoft.com/office/drawing/2014/main" id="{50A0D072-06AF-43AA-812C-4B156CE6B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4" y="4655"/>
              <a:ext cx="1834" cy="552"/>
              <a:chOff x="3987" y="4955"/>
              <a:chExt cx="1836" cy="552"/>
            </a:xfrm>
          </p:grpSpPr>
          <p:grpSp>
            <p:nvGrpSpPr>
              <p:cNvPr id="41165" name="Group 62">
                <a:extLst>
                  <a:ext uri="{FF2B5EF4-FFF2-40B4-BE49-F238E27FC236}">
                    <a16:creationId xmlns:a16="http://schemas.microsoft.com/office/drawing/2014/main" id="{F79B8841-4573-4B6F-9D0F-D7E0DE4842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1167" name="Freeform 63">
                  <a:extLst>
                    <a:ext uri="{FF2B5EF4-FFF2-40B4-BE49-F238E27FC236}">
                      <a16:creationId xmlns:a16="http://schemas.microsoft.com/office/drawing/2014/main" id="{4AD76E67-3B9F-48EB-AFC2-C853054FD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68" name="Line 64">
                  <a:extLst>
                    <a:ext uri="{FF2B5EF4-FFF2-40B4-BE49-F238E27FC236}">
                      <a16:creationId xmlns:a16="http://schemas.microsoft.com/office/drawing/2014/main" id="{CC121A16-9FD4-4E2A-8207-63A73FFC04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166" name="Text Box 65">
                <a:extLst>
                  <a:ext uri="{FF2B5EF4-FFF2-40B4-BE49-F238E27FC236}">
                    <a16:creationId xmlns:a16="http://schemas.microsoft.com/office/drawing/2014/main" id="{A0BA0F2A-E444-419D-88E1-5B1B9413F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108" name="Group 66">
              <a:extLst>
                <a:ext uri="{FF2B5EF4-FFF2-40B4-BE49-F238E27FC236}">
                  <a16:creationId xmlns:a16="http://schemas.microsoft.com/office/drawing/2014/main" id="{4682CCE0-6C48-4219-85E0-3BBCBE6F56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65" y="1451"/>
              <a:ext cx="953" cy="546"/>
              <a:chOff x="4029" y="1943"/>
              <a:chExt cx="954" cy="546"/>
            </a:xfrm>
          </p:grpSpPr>
          <p:grpSp>
            <p:nvGrpSpPr>
              <p:cNvPr id="41161" name="Group 67">
                <a:extLst>
                  <a:ext uri="{FF2B5EF4-FFF2-40B4-BE49-F238E27FC236}">
                    <a16:creationId xmlns:a16="http://schemas.microsoft.com/office/drawing/2014/main" id="{52B9AFF3-8DE3-43E6-8F92-9589356A90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564" cy="546"/>
                <a:chOff x="4407" y="2003"/>
                <a:chExt cx="564" cy="546"/>
              </a:xfrm>
            </p:grpSpPr>
            <p:sp>
              <p:nvSpPr>
                <p:cNvPr id="41163" name="Freeform 68">
                  <a:extLst>
                    <a:ext uri="{FF2B5EF4-FFF2-40B4-BE49-F238E27FC236}">
                      <a16:creationId xmlns:a16="http://schemas.microsoft.com/office/drawing/2014/main" id="{763DC103-6949-4B11-8267-AABB4E1797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7" y="2003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64" name="Text Box 69">
                  <a:extLst>
                    <a:ext uri="{FF2B5EF4-FFF2-40B4-BE49-F238E27FC236}">
                      <a16:creationId xmlns:a16="http://schemas.microsoft.com/office/drawing/2014/main" id="{A6F91216-E530-42BD-B3D8-841DCBCE73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5" y="2123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62" name="Line 70">
                <a:extLst>
                  <a:ext uri="{FF2B5EF4-FFF2-40B4-BE49-F238E27FC236}">
                    <a16:creationId xmlns:a16="http://schemas.microsoft.com/office/drawing/2014/main" id="{3970B0C8-B4D1-40B0-815B-EEFF9DFAB5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201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109" name="Text Box 71">
              <a:extLst>
                <a:ext uri="{FF2B5EF4-FFF2-40B4-BE49-F238E27FC236}">
                  <a16:creationId xmlns:a16="http://schemas.microsoft.com/office/drawing/2014/main" id="{EDB5C00C-9911-4CF0-BCBF-094E73B70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2" y="3203"/>
              <a:ext cx="22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1800" dirty="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110" name="Group 72">
              <a:extLst>
                <a:ext uri="{FF2B5EF4-FFF2-40B4-BE49-F238E27FC236}">
                  <a16:creationId xmlns:a16="http://schemas.microsoft.com/office/drawing/2014/main" id="{5E3C2F41-0262-4B43-85BB-7792B8931011}"/>
                </a:ext>
              </a:extLst>
            </p:cNvPr>
            <p:cNvGrpSpPr>
              <a:grpSpLocks/>
            </p:cNvGrpSpPr>
            <p:nvPr/>
          </p:nvGrpSpPr>
          <p:grpSpPr bwMode="auto">
            <a:xfrm rot="-2084426">
              <a:off x="8791" y="3023"/>
              <a:ext cx="965" cy="540"/>
              <a:chOff x="7787" y="3077"/>
              <a:chExt cx="965" cy="540"/>
            </a:xfrm>
          </p:grpSpPr>
          <p:grpSp>
            <p:nvGrpSpPr>
              <p:cNvPr id="41155" name="Group 73">
                <a:extLst>
                  <a:ext uri="{FF2B5EF4-FFF2-40B4-BE49-F238E27FC236}">
                    <a16:creationId xmlns:a16="http://schemas.microsoft.com/office/drawing/2014/main" id="{CC1782D0-921F-4D65-BF4B-D06C5F8623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7" y="3077"/>
                <a:ext cx="605" cy="540"/>
                <a:chOff x="4287" y="4997"/>
                <a:chExt cx="606" cy="540"/>
              </a:xfrm>
            </p:grpSpPr>
            <p:grpSp>
              <p:nvGrpSpPr>
                <p:cNvPr id="41157" name="Group 74">
                  <a:extLst>
                    <a:ext uri="{FF2B5EF4-FFF2-40B4-BE49-F238E27FC236}">
                      <a16:creationId xmlns:a16="http://schemas.microsoft.com/office/drawing/2014/main" id="{AEFC3EBF-9B71-4AC9-A65F-82118974A1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4997"/>
                  <a:ext cx="558" cy="540"/>
                  <a:chOff x="4335" y="4997"/>
                  <a:chExt cx="558" cy="540"/>
                </a:xfrm>
              </p:grpSpPr>
              <p:sp>
                <p:nvSpPr>
                  <p:cNvPr id="41159" name="Arc 75">
                    <a:extLst>
                      <a:ext uri="{FF2B5EF4-FFF2-40B4-BE49-F238E27FC236}">
                        <a16:creationId xmlns:a16="http://schemas.microsoft.com/office/drawing/2014/main" id="{DEF101A8-4D90-496C-934C-C5D014548E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1" y="4997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160" name="Freeform 76">
                    <a:extLst>
                      <a:ext uri="{FF2B5EF4-FFF2-40B4-BE49-F238E27FC236}">
                        <a16:creationId xmlns:a16="http://schemas.microsoft.com/office/drawing/2014/main" id="{A94B4A67-1A87-4C06-BDDE-2B4B7447ED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" y="4997"/>
                    <a:ext cx="558" cy="540"/>
                  </a:xfrm>
                  <a:custGeom>
                    <a:avLst/>
                    <a:gdLst>
                      <a:gd name="T0" fmla="*/ 0 w 558"/>
                      <a:gd name="T1" fmla="*/ 0 h 534"/>
                      <a:gd name="T2" fmla="*/ 558 w 558"/>
                      <a:gd name="T3" fmla="*/ 0 h 534"/>
                      <a:gd name="T4" fmla="*/ 558 w 558"/>
                      <a:gd name="T5" fmla="*/ 546 h 534"/>
                      <a:gd name="T6" fmla="*/ 0 w 558"/>
                      <a:gd name="T7" fmla="*/ 546 h 5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8" h="534">
                        <a:moveTo>
                          <a:pt x="0" y="0"/>
                        </a:moveTo>
                        <a:lnTo>
                          <a:pt x="558" y="0"/>
                        </a:lnTo>
                        <a:lnTo>
                          <a:pt x="558" y="534"/>
                        </a:ln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58" name="Arc 77">
                  <a:extLst>
                    <a:ext uri="{FF2B5EF4-FFF2-40B4-BE49-F238E27FC236}">
                      <a16:creationId xmlns:a16="http://schemas.microsoft.com/office/drawing/2014/main" id="{1E929EAD-1286-4553-868E-80C6F2B946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" y="5003"/>
                  <a:ext cx="261" cy="534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7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156" name="Line 78">
                <a:extLst>
                  <a:ext uri="{FF2B5EF4-FFF2-40B4-BE49-F238E27FC236}">
                    <a16:creationId xmlns:a16="http://schemas.microsoft.com/office/drawing/2014/main" id="{FB46FBA6-09A3-4DBE-AF24-EBE30BCB4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2" y="3353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11" name="Group 79">
              <a:extLst>
                <a:ext uri="{FF2B5EF4-FFF2-40B4-BE49-F238E27FC236}">
                  <a16:creationId xmlns:a16="http://schemas.microsoft.com/office/drawing/2014/main" id="{85CADBC1-4B6D-4BE4-8135-2C199F3E1A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45" y="6395"/>
              <a:ext cx="965" cy="540"/>
              <a:chOff x="3951" y="3569"/>
              <a:chExt cx="966" cy="540"/>
            </a:xfrm>
          </p:grpSpPr>
          <p:grpSp>
            <p:nvGrpSpPr>
              <p:cNvPr id="41147" name="Group 80">
                <a:extLst>
                  <a:ext uri="{FF2B5EF4-FFF2-40B4-BE49-F238E27FC236}">
                    <a16:creationId xmlns:a16="http://schemas.microsoft.com/office/drawing/2014/main" id="{A5EB2F18-CE61-4A5A-8668-80E4693B81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1149" name="Group 81">
                  <a:extLst>
                    <a:ext uri="{FF2B5EF4-FFF2-40B4-BE49-F238E27FC236}">
                      <a16:creationId xmlns:a16="http://schemas.microsoft.com/office/drawing/2014/main" id="{21865B54-FFE2-4A42-9244-82E6241D2B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1151" name="Group 82">
                    <a:extLst>
                      <a:ext uri="{FF2B5EF4-FFF2-40B4-BE49-F238E27FC236}">
                        <a16:creationId xmlns:a16="http://schemas.microsoft.com/office/drawing/2014/main" id="{858AF274-987F-45F0-B56E-0C98C6B716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1153" name="Arc 83">
                      <a:extLst>
                        <a:ext uri="{FF2B5EF4-FFF2-40B4-BE49-F238E27FC236}">
                          <a16:creationId xmlns:a16="http://schemas.microsoft.com/office/drawing/2014/main" id="{A0930D70-121C-45CF-8207-F19744F630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1154" name="Freeform 84">
                      <a:extLst>
                        <a:ext uri="{FF2B5EF4-FFF2-40B4-BE49-F238E27FC236}">
                          <a16:creationId xmlns:a16="http://schemas.microsoft.com/office/drawing/2014/main" id="{93D6B379-A94B-4D81-A663-2B47E29D98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1152" name="Arc 85">
                    <a:extLst>
                      <a:ext uri="{FF2B5EF4-FFF2-40B4-BE49-F238E27FC236}">
                        <a16:creationId xmlns:a16="http://schemas.microsoft.com/office/drawing/2014/main" id="{94F36A3C-0663-46F8-87D4-5BA189611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50" name="Text Box 86">
                  <a:extLst>
                    <a:ext uri="{FF2B5EF4-FFF2-40B4-BE49-F238E27FC236}">
                      <a16:creationId xmlns:a16="http://schemas.microsoft.com/office/drawing/2014/main" id="{FFCA8027-157B-4F6D-BD16-88BC8C3AE6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48" name="Line 87">
                <a:extLst>
                  <a:ext uri="{FF2B5EF4-FFF2-40B4-BE49-F238E27FC236}">
                    <a16:creationId xmlns:a16="http://schemas.microsoft.com/office/drawing/2014/main" id="{D722CC13-C360-4629-8E41-08AEA62F7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12" name="Group 88">
              <a:extLst>
                <a:ext uri="{FF2B5EF4-FFF2-40B4-BE49-F238E27FC236}">
                  <a16:creationId xmlns:a16="http://schemas.microsoft.com/office/drawing/2014/main" id="{531FC259-F730-4555-B309-CEAF693E0B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0" y="11393"/>
              <a:ext cx="1834" cy="552"/>
              <a:chOff x="6990" y="11332"/>
              <a:chExt cx="1834" cy="552"/>
            </a:xfrm>
          </p:grpSpPr>
          <p:grpSp>
            <p:nvGrpSpPr>
              <p:cNvPr id="41143" name="Group 89">
                <a:extLst>
                  <a:ext uri="{FF2B5EF4-FFF2-40B4-BE49-F238E27FC236}">
                    <a16:creationId xmlns:a16="http://schemas.microsoft.com/office/drawing/2014/main" id="{B21A4D90-89FE-43BA-9FBC-57BE21ED0F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84358" flipH="1">
                <a:off x="6990" y="11332"/>
                <a:ext cx="1834" cy="552"/>
                <a:chOff x="3711" y="5795"/>
                <a:chExt cx="1836" cy="552"/>
              </a:xfrm>
            </p:grpSpPr>
            <p:sp>
              <p:nvSpPr>
                <p:cNvPr id="41145" name="Freeform 90">
                  <a:extLst>
                    <a:ext uri="{FF2B5EF4-FFF2-40B4-BE49-F238E27FC236}">
                      <a16:creationId xmlns:a16="http://schemas.microsoft.com/office/drawing/2014/main" id="{53332E5E-3FCD-430B-94C0-87067E7D3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46" name="Line 91">
                  <a:extLst>
                    <a:ext uri="{FF2B5EF4-FFF2-40B4-BE49-F238E27FC236}">
                      <a16:creationId xmlns:a16="http://schemas.microsoft.com/office/drawing/2014/main" id="{FAE3B801-957B-4278-8BA2-707AA9C573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144" name="Text Box 92">
                <a:extLst>
                  <a:ext uri="{FF2B5EF4-FFF2-40B4-BE49-F238E27FC236}">
                    <a16:creationId xmlns:a16="http://schemas.microsoft.com/office/drawing/2014/main" id="{06B071B8-B195-4323-A871-F159FC15C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" y="11405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113" name="Group 93">
              <a:extLst>
                <a:ext uri="{FF2B5EF4-FFF2-40B4-BE49-F238E27FC236}">
                  <a16:creationId xmlns:a16="http://schemas.microsoft.com/office/drawing/2014/main" id="{AE32144D-1659-43B0-AC2D-889615127A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68" y="8219"/>
              <a:ext cx="953" cy="546"/>
              <a:chOff x="4029" y="1943"/>
              <a:chExt cx="954" cy="546"/>
            </a:xfrm>
          </p:grpSpPr>
          <p:grpSp>
            <p:nvGrpSpPr>
              <p:cNvPr id="41139" name="Group 94">
                <a:extLst>
                  <a:ext uri="{FF2B5EF4-FFF2-40B4-BE49-F238E27FC236}">
                    <a16:creationId xmlns:a16="http://schemas.microsoft.com/office/drawing/2014/main" id="{40500379-91D6-49FC-BFA5-B984C1773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564" cy="546"/>
                <a:chOff x="4407" y="2003"/>
                <a:chExt cx="564" cy="546"/>
              </a:xfrm>
            </p:grpSpPr>
            <p:sp>
              <p:nvSpPr>
                <p:cNvPr id="41141" name="Freeform 95">
                  <a:extLst>
                    <a:ext uri="{FF2B5EF4-FFF2-40B4-BE49-F238E27FC236}">
                      <a16:creationId xmlns:a16="http://schemas.microsoft.com/office/drawing/2014/main" id="{891763E2-3D93-483C-BDF9-3FB876303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7" y="2003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142" name="Text Box 96">
                  <a:extLst>
                    <a:ext uri="{FF2B5EF4-FFF2-40B4-BE49-F238E27FC236}">
                      <a16:creationId xmlns:a16="http://schemas.microsoft.com/office/drawing/2014/main" id="{C0AEDD5A-BB82-4BC3-A0B5-DD77031B2D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5" y="2123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40" name="Line 97">
                <a:extLst>
                  <a:ext uri="{FF2B5EF4-FFF2-40B4-BE49-F238E27FC236}">
                    <a16:creationId xmlns:a16="http://schemas.microsoft.com/office/drawing/2014/main" id="{CB080D63-317F-4414-B7DB-2A7D648DF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201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14" name="Group 98">
              <a:extLst>
                <a:ext uri="{FF2B5EF4-FFF2-40B4-BE49-F238E27FC236}">
                  <a16:creationId xmlns:a16="http://schemas.microsoft.com/office/drawing/2014/main" id="{5B7ED8E1-E67D-4B74-8497-A05A4BF1A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0" y="9845"/>
              <a:ext cx="965" cy="540"/>
              <a:chOff x="3951" y="3569"/>
              <a:chExt cx="966" cy="540"/>
            </a:xfrm>
          </p:grpSpPr>
          <p:grpSp>
            <p:nvGrpSpPr>
              <p:cNvPr id="41131" name="Group 99">
                <a:extLst>
                  <a:ext uri="{FF2B5EF4-FFF2-40B4-BE49-F238E27FC236}">
                    <a16:creationId xmlns:a16="http://schemas.microsoft.com/office/drawing/2014/main" id="{438C929F-9D20-45AD-A593-9C41E5E93F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1133" name="Group 100">
                  <a:extLst>
                    <a:ext uri="{FF2B5EF4-FFF2-40B4-BE49-F238E27FC236}">
                      <a16:creationId xmlns:a16="http://schemas.microsoft.com/office/drawing/2014/main" id="{23B4778E-5FCD-495C-8219-F815F1178A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1135" name="Group 101">
                    <a:extLst>
                      <a:ext uri="{FF2B5EF4-FFF2-40B4-BE49-F238E27FC236}">
                        <a16:creationId xmlns:a16="http://schemas.microsoft.com/office/drawing/2014/main" id="{52A4DAF5-EC73-47C2-8540-507862C87C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1137" name="Arc 102">
                      <a:extLst>
                        <a:ext uri="{FF2B5EF4-FFF2-40B4-BE49-F238E27FC236}">
                          <a16:creationId xmlns:a16="http://schemas.microsoft.com/office/drawing/2014/main" id="{EF7364F0-01DB-414C-B24E-43305D0925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1138" name="Freeform 103">
                      <a:extLst>
                        <a:ext uri="{FF2B5EF4-FFF2-40B4-BE49-F238E27FC236}">
                          <a16:creationId xmlns:a16="http://schemas.microsoft.com/office/drawing/2014/main" id="{71D0B49A-290F-4E6C-AED2-3DFDB52A3E0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1136" name="Arc 104">
                    <a:extLst>
                      <a:ext uri="{FF2B5EF4-FFF2-40B4-BE49-F238E27FC236}">
                        <a16:creationId xmlns:a16="http://schemas.microsoft.com/office/drawing/2014/main" id="{D7C3CB58-DFEF-47FF-AC78-EC64771C99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34" name="Text Box 105">
                  <a:extLst>
                    <a:ext uri="{FF2B5EF4-FFF2-40B4-BE49-F238E27FC236}">
                      <a16:creationId xmlns:a16="http://schemas.microsoft.com/office/drawing/2014/main" id="{8C735A4B-9473-4105-8E98-ECCA303C47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32" name="Line 106">
                <a:extLst>
                  <a:ext uri="{FF2B5EF4-FFF2-40B4-BE49-F238E27FC236}">
                    <a16:creationId xmlns:a16="http://schemas.microsoft.com/office/drawing/2014/main" id="{CA85B51E-E17B-4F99-9C62-763EA4C3A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15" name="Group 107">
              <a:extLst>
                <a:ext uri="{FF2B5EF4-FFF2-40B4-BE49-F238E27FC236}">
                  <a16:creationId xmlns:a16="http://schemas.microsoft.com/office/drawing/2014/main" id="{BFE246B9-344C-4335-AB03-A737C36E3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2" y="12964"/>
              <a:ext cx="965" cy="540"/>
              <a:chOff x="3951" y="3569"/>
              <a:chExt cx="966" cy="540"/>
            </a:xfrm>
          </p:grpSpPr>
          <p:grpSp>
            <p:nvGrpSpPr>
              <p:cNvPr id="41123" name="Group 108">
                <a:extLst>
                  <a:ext uri="{FF2B5EF4-FFF2-40B4-BE49-F238E27FC236}">
                    <a16:creationId xmlns:a16="http://schemas.microsoft.com/office/drawing/2014/main" id="{D69D984B-ECFC-47D0-9B36-2C4D93AB23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1125" name="Group 109">
                  <a:extLst>
                    <a:ext uri="{FF2B5EF4-FFF2-40B4-BE49-F238E27FC236}">
                      <a16:creationId xmlns:a16="http://schemas.microsoft.com/office/drawing/2014/main" id="{5FE12212-40C4-453C-891B-8C49A5C6B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1127" name="Group 110">
                    <a:extLst>
                      <a:ext uri="{FF2B5EF4-FFF2-40B4-BE49-F238E27FC236}">
                        <a16:creationId xmlns:a16="http://schemas.microsoft.com/office/drawing/2014/main" id="{7BB07CA3-9413-46CD-9C36-A65123ECF0B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1129" name="Arc 111">
                      <a:extLst>
                        <a:ext uri="{FF2B5EF4-FFF2-40B4-BE49-F238E27FC236}">
                          <a16:creationId xmlns:a16="http://schemas.microsoft.com/office/drawing/2014/main" id="{1B7FAED7-0C79-4F52-A009-6EB9E61392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1130" name="Freeform 112">
                      <a:extLst>
                        <a:ext uri="{FF2B5EF4-FFF2-40B4-BE49-F238E27FC236}">
                          <a16:creationId xmlns:a16="http://schemas.microsoft.com/office/drawing/2014/main" id="{C0DC8EFC-CE82-4EB7-87D7-C7D78CDB932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1128" name="Arc 113">
                    <a:extLst>
                      <a:ext uri="{FF2B5EF4-FFF2-40B4-BE49-F238E27FC236}">
                        <a16:creationId xmlns:a16="http://schemas.microsoft.com/office/drawing/2014/main" id="{44DEA4E7-BA24-43D9-ACE5-C36311B9E4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26" name="Text Box 114">
                  <a:extLst>
                    <a:ext uri="{FF2B5EF4-FFF2-40B4-BE49-F238E27FC236}">
                      <a16:creationId xmlns:a16="http://schemas.microsoft.com/office/drawing/2014/main" id="{31E44798-15FD-4520-8948-982BAD8E2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24" name="Line 115">
                <a:extLst>
                  <a:ext uri="{FF2B5EF4-FFF2-40B4-BE49-F238E27FC236}">
                    <a16:creationId xmlns:a16="http://schemas.microsoft.com/office/drawing/2014/main" id="{DB4427A3-4495-4970-B3F8-AFD0489BF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1116" name="Group 116">
              <a:extLst>
                <a:ext uri="{FF2B5EF4-FFF2-40B4-BE49-F238E27FC236}">
                  <a16:creationId xmlns:a16="http://schemas.microsoft.com/office/drawing/2014/main" id="{76BFD8B7-3788-42B2-87F1-6BB2098B4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2" y="12964"/>
              <a:ext cx="1862" cy="523"/>
              <a:chOff x="2271" y="3569"/>
              <a:chExt cx="1863" cy="523"/>
            </a:xfrm>
          </p:grpSpPr>
          <p:grpSp>
            <p:nvGrpSpPr>
              <p:cNvPr id="41117" name="Group 117">
                <a:extLst>
                  <a:ext uri="{FF2B5EF4-FFF2-40B4-BE49-F238E27FC236}">
                    <a16:creationId xmlns:a16="http://schemas.microsoft.com/office/drawing/2014/main" id="{0D77A92A-AED3-4901-A00B-7E4790D790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119" name="Group 118">
                  <a:extLst>
                    <a:ext uri="{FF2B5EF4-FFF2-40B4-BE49-F238E27FC236}">
                      <a16:creationId xmlns:a16="http://schemas.microsoft.com/office/drawing/2014/main" id="{B93293C4-7FFA-48D2-880B-5D2F91A8C7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121" name="Arc 119">
                    <a:extLst>
                      <a:ext uri="{FF2B5EF4-FFF2-40B4-BE49-F238E27FC236}">
                        <a16:creationId xmlns:a16="http://schemas.microsoft.com/office/drawing/2014/main" id="{D815F766-B6D9-4CC2-AE15-ED9E505FB9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122" name="Freeform 120">
                    <a:extLst>
                      <a:ext uri="{FF2B5EF4-FFF2-40B4-BE49-F238E27FC236}">
                        <a16:creationId xmlns:a16="http://schemas.microsoft.com/office/drawing/2014/main" id="{1C606BCF-4693-4662-B6AF-E0A1E81D1F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120" name="Text Box 121">
                  <a:extLst>
                    <a:ext uri="{FF2B5EF4-FFF2-40B4-BE49-F238E27FC236}">
                      <a16:creationId xmlns:a16="http://schemas.microsoft.com/office/drawing/2014/main" id="{ED2F4251-B526-4E0B-9854-6243BED12F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118" name="Line 122">
                <a:extLst>
                  <a:ext uri="{FF2B5EF4-FFF2-40B4-BE49-F238E27FC236}">
                    <a16:creationId xmlns:a16="http://schemas.microsoft.com/office/drawing/2014/main" id="{E42040B7-59F5-43B9-B7FA-DED59A3F4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</p:grpSp>
      <p:grpSp>
        <p:nvGrpSpPr>
          <p:cNvPr id="148603" name="Group 123">
            <a:extLst>
              <a:ext uri="{FF2B5EF4-FFF2-40B4-BE49-F238E27FC236}">
                <a16:creationId xmlns:a16="http://schemas.microsoft.com/office/drawing/2014/main" id="{BF6CA52A-2781-4E02-8077-ACA9CB092BEA}"/>
              </a:ext>
            </a:extLst>
          </p:cNvPr>
          <p:cNvGrpSpPr>
            <a:grpSpLocks/>
          </p:cNvGrpSpPr>
          <p:nvPr/>
        </p:nvGrpSpPr>
        <p:grpSpPr bwMode="auto">
          <a:xfrm>
            <a:off x="6061075" y="1179513"/>
            <a:ext cx="568325" cy="630237"/>
            <a:chOff x="3818" y="743"/>
            <a:chExt cx="358" cy="397"/>
          </a:xfrm>
        </p:grpSpPr>
        <p:grpSp>
          <p:nvGrpSpPr>
            <p:cNvPr id="41091" name="Group 124">
              <a:extLst>
                <a:ext uri="{FF2B5EF4-FFF2-40B4-BE49-F238E27FC236}">
                  <a16:creationId xmlns:a16="http://schemas.microsoft.com/office/drawing/2014/main" id="{A328B469-F9F0-4265-8B4C-5F4DBD794421}"/>
                </a:ext>
              </a:extLst>
            </p:cNvPr>
            <p:cNvGrpSpPr>
              <a:grpSpLocks/>
            </p:cNvGrpSpPr>
            <p:nvPr/>
          </p:nvGrpSpPr>
          <p:grpSpPr bwMode="auto">
            <a:xfrm rot="-2839922">
              <a:off x="3674" y="887"/>
              <a:ext cx="397" cy="110"/>
              <a:chOff x="3987" y="4955"/>
              <a:chExt cx="1836" cy="552"/>
            </a:xfrm>
          </p:grpSpPr>
          <p:grpSp>
            <p:nvGrpSpPr>
              <p:cNvPr id="41093" name="Group 125">
                <a:extLst>
                  <a:ext uri="{FF2B5EF4-FFF2-40B4-BE49-F238E27FC236}">
                    <a16:creationId xmlns:a16="http://schemas.microsoft.com/office/drawing/2014/main" id="{E1246E6F-8069-4AF1-A1C1-15B1AC2151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1095" name="Freeform 126">
                  <a:extLst>
                    <a:ext uri="{FF2B5EF4-FFF2-40B4-BE49-F238E27FC236}">
                      <a16:creationId xmlns:a16="http://schemas.microsoft.com/office/drawing/2014/main" id="{FCCDB6F1-8880-4244-AE1A-1E5909694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096" name="Line 127">
                  <a:extLst>
                    <a:ext uri="{FF2B5EF4-FFF2-40B4-BE49-F238E27FC236}">
                      <a16:creationId xmlns:a16="http://schemas.microsoft.com/office/drawing/2014/main" id="{6D2C42A7-2F58-4CA3-83E1-E96DB3B898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094" name="Text Box 128">
                <a:extLst>
                  <a:ext uri="{FF2B5EF4-FFF2-40B4-BE49-F238E27FC236}">
                    <a16:creationId xmlns:a16="http://schemas.microsoft.com/office/drawing/2014/main" id="{6870C354-C8A8-4014-A1A7-D11F7F58B9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092" name="AutoShape 129">
              <a:extLst>
                <a:ext uri="{FF2B5EF4-FFF2-40B4-BE49-F238E27FC236}">
                  <a16:creationId xmlns:a16="http://schemas.microsoft.com/office/drawing/2014/main" id="{31496924-D835-412C-B69F-57830F6752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39922">
              <a:off x="3996" y="668"/>
              <a:ext cx="47" cy="312"/>
            </a:xfrm>
            <a:prstGeom prst="can">
              <a:avLst>
                <a:gd name="adj" fmla="val 65000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10" name="Group 130">
            <a:extLst>
              <a:ext uri="{FF2B5EF4-FFF2-40B4-BE49-F238E27FC236}">
                <a16:creationId xmlns:a16="http://schemas.microsoft.com/office/drawing/2014/main" id="{D8C15671-3F4C-4601-840D-FF2DA01B0DD4}"/>
              </a:ext>
            </a:extLst>
          </p:cNvPr>
          <p:cNvGrpSpPr>
            <a:grpSpLocks/>
          </p:cNvGrpSpPr>
          <p:nvPr/>
        </p:nvGrpSpPr>
        <p:grpSpPr bwMode="auto">
          <a:xfrm>
            <a:off x="3995738" y="1089025"/>
            <a:ext cx="369887" cy="611188"/>
            <a:chOff x="2906" y="730"/>
            <a:chExt cx="233" cy="385"/>
          </a:xfrm>
        </p:grpSpPr>
        <p:grpSp>
          <p:nvGrpSpPr>
            <p:cNvPr id="41085" name="Group 131">
              <a:extLst>
                <a:ext uri="{FF2B5EF4-FFF2-40B4-BE49-F238E27FC236}">
                  <a16:creationId xmlns:a16="http://schemas.microsoft.com/office/drawing/2014/main" id="{4DB4B943-E9A7-48DE-9E5B-561037AEFC43}"/>
                </a:ext>
              </a:extLst>
            </p:cNvPr>
            <p:cNvGrpSpPr>
              <a:grpSpLocks/>
            </p:cNvGrpSpPr>
            <p:nvPr/>
          </p:nvGrpSpPr>
          <p:grpSpPr bwMode="auto">
            <a:xfrm rot="906453">
              <a:off x="2935" y="848"/>
              <a:ext cx="204" cy="125"/>
              <a:chOff x="2253" y="5183"/>
              <a:chExt cx="966" cy="546"/>
            </a:xfrm>
          </p:grpSpPr>
          <p:grpSp>
            <p:nvGrpSpPr>
              <p:cNvPr id="41087" name="Group 132">
                <a:extLst>
                  <a:ext uri="{FF2B5EF4-FFF2-40B4-BE49-F238E27FC236}">
                    <a16:creationId xmlns:a16="http://schemas.microsoft.com/office/drawing/2014/main" id="{C2B52792-717B-4518-9CC3-C8CCBFB376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1089" name="Freeform 133">
                  <a:extLst>
                    <a:ext uri="{FF2B5EF4-FFF2-40B4-BE49-F238E27FC236}">
                      <a16:creationId xmlns:a16="http://schemas.microsoft.com/office/drawing/2014/main" id="{8AD70BF1-1E1B-497F-9365-DC1D10E39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090" name="Text Box 134">
                  <a:extLst>
                    <a:ext uri="{FF2B5EF4-FFF2-40B4-BE49-F238E27FC236}">
                      <a16:creationId xmlns:a16="http://schemas.microsoft.com/office/drawing/2014/main" id="{02D9822C-F703-419B-8782-B04AF1F72C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88" name="Line 135">
                <a:extLst>
                  <a:ext uri="{FF2B5EF4-FFF2-40B4-BE49-F238E27FC236}">
                    <a16:creationId xmlns:a16="http://schemas.microsoft.com/office/drawing/2014/main" id="{FFBBABF6-CCBB-47ED-8E2F-9B97109ED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86" name="AutoShape 136">
              <a:extLst>
                <a:ext uri="{FF2B5EF4-FFF2-40B4-BE49-F238E27FC236}">
                  <a16:creationId xmlns:a16="http://schemas.microsoft.com/office/drawing/2014/main" id="{5662ABA8-2BFF-4C7F-9424-DE23F1BDD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6453">
              <a:off x="2906" y="730"/>
              <a:ext cx="48" cy="385"/>
            </a:xfrm>
            <a:prstGeom prst="can">
              <a:avLst>
                <a:gd name="adj" fmla="val 62310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17" name="Group 137">
            <a:extLst>
              <a:ext uri="{FF2B5EF4-FFF2-40B4-BE49-F238E27FC236}">
                <a16:creationId xmlns:a16="http://schemas.microsoft.com/office/drawing/2014/main" id="{BAAC4D54-47DC-4519-9441-705D28E71E83}"/>
              </a:ext>
            </a:extLst>
          </p:cNvPr>
          <p:cNvGrpSpPr>
            <a:grpSpLocks/>
          </p:cNvGrpSpPr>
          <p:nvPr/>
        </p:nvGrpSpPr>
        <p:grpSpPr bwMode="auto">
          <a:xfrm>
            <a:off x="4967288" y="1341438"/>
            <a:ext cx="552450" cy="534987"/>
            <a:chOff x="3311" y="777"/>
            <a:chExt cx="348" cy="337"/>
          </a:xfrm>
        </p:grpSpPr>
        <p:grpSp>
          <p:nvGrpSpPr>
            <p:cNvPr id="41077" name="Group 138">
              <a:extLst>
                <a:ext uri="{FF2B5EF4-FFF2-40B4-BE49-F238E27FC236}">
                  <a16:creationId xmlns:a16="http://schemas.microsoft.com/office/drawing/2014/main" id="{F7E3B076-E36F-4ED6-903D-CCA07E3A80CE}"/>
                </a:ext>
              </a:extLst>
            </p:cNvPr>
            <p:cNvGrpSpPr>
              <a:grpSpLocks/>
            </p:cNvGrpSpPr>
            <p:nvPr/>
          </p:nvGrpSpPr>
          <p:grpSpPr bwMode="auto">
            <a:xfrm rot="-1550663">
              <a:off x="3311" y="799"/>
              <a:ext cx="348" cy="104"/>
              <a:chOff x="2271" y="3569"/>
              <a:chExt cx="1863" cy="523"/>
            </a:xfrm>
          </p:grpSpPr>
          <p:grpSp>
            <p:nvGrpSpPr>
              <p:cNvPr id="41079" name="Group 139">
                <a:extLst>
                  <a:ext uri="{FF2B5EF4-FFF2-40B4-BE49-F238E27FC236}">
                    <a16:creationId xmlns:a16="http://schemas.microsoft.com/office/drawing/2014/main" id="{0CBBC707-47C5-41FE-8C61-A919666096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81" name="Group 140">
                  <a:extLst>
                    <a:ext uri="{FF2B5EF4-FFF2-40B4-BE49-F238E27FC236}">
                      <a16:creationId xmlns:a16="http://schemas.microsoft.com/office/drawing/2014/main" id="{A9EB279B-4B49-4B69-98BB-1F174654BD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83" name="Arc 141">
                    <a:extLst>
                      <a:ext uri="{FF2B5EF4-FFF2-40B4-BE49-F238E27FC236}">
                        <a16:creationId xmlns:a16="http://schemas.microsoft.com/office/drawing/2014/main" id="{711F1B0C-B730-4AF4-B63D-ABA772A03C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84" name="Freeform 142">
                    <a:extLst>
                      <a:ext uri="{FF2B5EF4-FFF2-40B4-BE49-F238E27FC236}">
                        <a16:creationId xmlns:a16="http://schemas.microsoft.com/office/drawing/2014/main" id="{4A349C1F-F32F-4CEB-A838-D311B220C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82" name="Text Box 143">
                  <a:extLst>
                    <a:ext uri="{FF2B5EF4-FFF2-40B4-BE49-F238E27FC236}">
                      <a16:creationId xmlns:a16="http://schemas.microsoft.com/office/drawing/2014/main" id="{4A81DE1A-F3D3-4E52-BD44-B205287AB6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80" name="Line 144">
                <a:extLst>
                  <a:ext uri="{FF2B5EF4-FFF2-40B4-BE49-F238E27FC236}">
                    <a16:creationId xmlns:a16="http://schemas.microsoft.com/office/drawing/2014/main" id="{37FCD0CD-3C48-41FA-9F53-3342930AD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78" name="AutoShape 145">
              <a:extLst>
                <a:ext uri="{FF2B5EF4-FFF2-40B4-BE49-F238E27FC236}">
                  <a16:creationId xmlns:a16="http://schemas.microsoft.com/office/drawing/2014/main" id="{6A131028-C88D-4E07-8CC9-85768EBB5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50663">
              <a:off x="3326" y="777"/>
              <a:ext cx="43" cy="337"/>
            </a:xfrm>
            <a:prstGeom prst="can">
              <a:avLst>
                <a:gd name="adj" fmla="val 60884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26" name="Group 146">
            <a:extLst>
              <a:ext uri="{FF2B5EF4-FFF2-40B4-BE49-F238E27FC236}">
                <a16:creationId xmlns:a16="http://schemas.microsoft.com/office/drawing/2014/main" id="{12C47E5C-8429-45D7-8DBB-C74E1483AA0C}"/>
              </a:ext>
            </a:extLst>
          </p:cNvPr>
          <p:cNvGrpSpPr>
            <a:grpSpLocks/>
          </p:cNvGrpSpPr>
          <p:nvPr/>
        </p:nvGrpSpPr>
        <p:grpSpPr bwMode="auto">
          <a:xfrm>
            <a:off x="7754938" y="1163638"/>
            <a:ext cx="344487" cy="674687"/>
            <a:chOff x="4885" y="733"/>
            <a:chExt cx="217" cy="425"/>
          </a:xfrm>
        </p:grpSpPr>
        <p:grpSp>
          <p:nvGrpSpPr>
            <p:cNvPr id="41067" name="Group 147">
              <a:extLst>
                <a:ext uri="{FF2B5EF4-FFF2-40B4-BE49-F238E27FC236}">
                  <a16:creationId xmlns:a16="http://schemas.microsoft.com/office/drawing/2014/main" id="{92091E37-5055-4F5D-8022-3BC88F7DCF7D}"/>
                </a:ext>
              </a:extLst>
            </p:cNvPr>
            <p:cNvGrpSpPr>
              <a:grpSpLocks/>
            </p:cNvGrpSpPr>
            <p:nvPr/>
          </p:nvGrpSpPr>
          <p:grpSpPr bwMode="auto">
            <a:xfrm rot="1790934">
              <a:off x="4885" y="810"/>
              <a:ext cx="208" cy="136"/>
              <a:chOff x="3951" y="3569"/>
              <a:chExt cx="966" cy="540"/>
            </a:xfrm>
          </p:grpSpPr>
          <p:grpSp>
            <p:nvGrpSpPr>
              <p:cNvPr id="41069" name="Group 148">
                <a:extLst>
                  <a:ext uri="{FF2B5EF4-FFF2-40B4-BE49-F238E27FC236}">
                    <a16:creationId xmlns:a16="http://schemas.microsoft.com/office/drawing/2014/main" id="{69B945DF-8D8C-4F13-B26B-2F09E9873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1071" name="Group 149">
                  <a:extLst>
                    <a:ext uri="{FF2B5EF4-FFF2-40B4-BE49-F238E27FC236}">
                      <a16:creationId xmlns:a16="http://schemas.microsoft.com/office/drawing/2014/main" id="{F1290962-3E1E-4D07-9CB8-7589D07F14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1073" name="Group 150">
                    <a:extLst>
                      <a:ext uri="{FF2B5EF4-FFF2-40B4-BE49-F238E27FC236}">
                        <a16:creationId xmlns:a16="http://schemas.microsoft.com/office/drawing/2014/main" id="{8189F41C-1F1A-4B87-9889-23FA263E8C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1075" name="Arc 151">
                      <a:extLst>
                        <a:ext uri="{FF2B5EF4-FFF2-40B4-BE49-F238E27FC236}">
                          <a16:creationId xmlns:a16="http://schemas.microsoft.com/office/drawing/2014/main" id="{15B91125-B777-4AD7-AFEF-0EF1B966ED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1076" name="Freeform 152">
                      <a:extLst>
                        <a:ext uri="{FF2B5EF4-FFF2-40B4-BE49-F238E27FC236}">
                          <a16:creationId xmlns:a16="http://schemas.microsoft.com/office/drawing/2014/main" id="{E336C855-088D-44A0-9CF4-6272C0C7E49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1074" name="Arc 153">
                    <a:extLst>
                      <a:ext uri="{FF2B5EF4-FFF2-40B4-BE49-F238E27FC236}">
                        <a16:creationId xmlns:a16="http://schemas.microsoft.com/office/drawing/2014/main" id="{823FEE7C-7DB2-499A-9697-DB39F30205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72" name="Text Box 154">
                  <a:extLst>
                    <a:ext uri="{FF2B5EF4-FFF2-40B4-BE49-F238E27FC236}">
                      <a16:creationId xmlns:a16="http://schemas.microsoft.com/office/drawing/2014/main" id="{96F5AD38-D536-4566-B6F5-B924FAFBFA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70" name="Line 155">
                <a:extLst>
                  <a:ext uri="{FF2B5EF4-FFF2-40B4-BE49-F238E27FC236}">
                    <a16:creationId xmlns:a16="http://schemas.microsoft.com/office/drawing/2014/main" id="{9306E285-28CA-432E-A261-D6658C86B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68" name="AutoShape 156">
              <a:extLst>
                <a:ext uri="{FF2B5EF4-FFF2-40B4-BE49-F238E27FC236}">
                  <a16:creationId xmlns:a16="http://schemas.microsoft.com/office/drawing/2014/main" id="{13C96AC0-5FAA-4512-BB34-2DFE75D1F6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90934">
              <a:off x="5053" y="733"/>
              <a:ext cx="49" cy="425"/>
            </a:xfrm>
            <a:prstGeom prst="can">
              <a:avLst>
                <a:gd name="adj" fmla="val 67380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37" name="Group 157">
            <a:extLst>
              <a:ext uri="{FF2B5EF4-FFF2-40B4-BE49-F238E27FC236}">
                <a16:creationId xmlns:a16="http://schemas.microsoft.com/office/drawing/2014/main" id="{60091EB7-7BB8-4C2C-9931-03D6DA21B73F}"/>
              </a:ext>
            </a:extLst>
          </p:cNvPr>
          <p:cNvGrpSpPr>
            <a:grpSpLocks/>
          </p:cNvGrpSpPr>
          <p:nvPr/>
        </p:nvGrpSpPr>
        <p:grpSpPr bwMode="auto">
          <a:xfrm>
            <a:off x="6996113" y="1120775"/>
            <a:ext cx="571500" cy="534988"/>
            <a:chOff x="4407" y="706"/>
            <a:chExt cx="360" cy="337"/>
          </a:xfrm>
        </p:grpSpPr>
        <p:grpSp>
          <p:nvGrpSpPr>
            <p:cNvPr id="41059" name="Group 158">
              <a:extLst>
                <a:ext uri="{FF2B5EF4-FFF2-40B4-BE49-F238E27FC236}">
                  <a16:creationId xmlns:a16="http://schemas.microsoft.com/office/drawing/2014/main" id="{D912E9E6-103E-43BC-96A3-7BFC6B9FD809}"/>
                </a:ext>
              </a:extLst>
            </p:cNvPr>
            <p:cNvGrpSpPr>
              <a:grpSpLocks/>
            </p:cNvGrpSpPr>
            <p:nvPr/>
          </p:nvGrpSpPr>
          <p:grpSpPr bwMode="auto">
            <a:xfrm rot="1048678">
              <a:off x="4419" y="848"/>
              <a:ext cx="348" cy="104"/>
              <a:chOff x="2271" y="3569"/>
              <a:chExt cx="1863" cy="523"/>
            </a:xfrm>
          </p:grpSpPr>
          <p:grpSp>
            <p:nvGrpSpPr>
              <p:cNvPr id="41061" name="Group 159">
                <a:extLst>
                  <a:ext uri="{FF2B5EF4-FFF2-40B4-BE49-F238E27FC236}">
                    <a16:creationId xmlns:a16="http://schemas.microsoft.com/office/drawing/2014/main" id="{3FF9A01E-4858-4779-841D-55D22EDD2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63" name="Group 160">
                  <a:extLst>
                    <a:ext uri="{FF2B5EF4-FFF2-40B4-BE49-F238E27FC236}">
                      <a16:creationId xmlns:a16="http://schemas.microsoft.com/office/drawing/2014/main" id="{C6B1CBA2-DAAA-4E6A-AB8F-5BDB9CD62E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65" name="Arc 161">
                    <a:extLst>
                      <a:ext uri="{FF2B5EF4-FFF2-40B4-BE49-F238E27FC236}">
                        <a16:creationId xmlns:a16="http://schemas.microsoft.com/office/drawing/2014/main" id="{9BCAF5CE-4F02-4E1D-869E-908BEC806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66" name="Freeform 162">
                    <a:extLst>
                      <a:ext uri="{FF2B5EF4-FFF2-40B4-BE49-F238E27FC236}">
                        <a16:creationId xmlns:a16="http://schemas.microsoft.com/office/drawing/2014/main" id="{823D88B9-0DB7-4EDE-86DF-5C0CEDFF0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64" name="Text Box 163">
                  <a:extLst>
                    <a:ext uri="{FF2B5EF4-FFF2-40B4-BE49-F238E27FC236}">
                      <a16:creationId xmlns:a16="http://schemas.microsoft.com/office/drawing/2014/main" id="{4AB68951-FA28-4980-B325-A75F176E476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62" name="Line 164">
                <a:extLst>
                  <a:ext uri="{FF2B5EF4-FFF2-40B4-BE49-F238E27FC236}">
                    <a16:creationId xmlns:a16="http://schemas.microsoft.com/office/drawing/2014/main" id="{89C42155-D5E3-4D30-9AD9-2AD6E0054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60" name="AutoShape 165">
              <a:extLst>
                <a:ext uri="{FF2B5EF4-FFF2-40B4-BE49-F238E27FC236}">
                  <a16:creationId xmlns:a16="http://schemas.microsoft.com/office/drawing/2014/main" id="{008E8A64-4259-4A04-9E8C-5279718230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48678">
              <a:off x="4407" y="706"/>
              <a:ext cx="43" cy="337"/>
            </a:xfrm>
            <a:prstGeom prst="can">
              <a:avLst>
                <a:gd name="adj" fmla="val 60884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46" name="Group 166">
            <a:extLst>
              <a:ext uri="{FF2B5EF4-FFF2-40B4-BE49-F238E27FC236}">
                <a16:creationId xmlns:a16="http://schemas.microsoft.com/office/drawing/2014/main" id="{4FCE4FDC-7069-40C6-BE80-AD78E315F298}"/>
              </a:ext>
            </a:extLst>
          </p:cNvPr>
          <p:cNvGrpSpPr>
            <a:grpSpLocks/>
          </p:cNvGrpSpPr>
          <p:nvPr/>
        </p:nvGrpSpPr>
        <p:grpSpPr bwMode="auto">
          <a:xfrm>
            <a:off x="8461375" y="1225550"/>
            <a:ext cx="552450" cy="534988"/>
            <a:chOff x="5330" y="772"/>
            <a:chExt cx="348" cy="337"/>
          </a:xfrm>
        </p:grpSpPr>
        <p:grpSp>
          <p:nvGrpSpPr>
            <p:cNvPr id="41051" name="Group 167">
              <a:extLst>
                <a:ext uri="{FF2B5EF4-FFF2-40B4-BE49-F238E27FC236}">
                  <a16:creationId xmlns:a16="http://schemas.microsoft.com/office/drawing/2014/main" id="{0087E13B-7472-4673-B138-8AB56E4B9244}"/>
                </a:ext>
              </a:extLst>
            </p:cNvPr>
            <p:cNvGrpSpPr>
              <a:grpSpLocks/>
            </p:cNvGrpSpPr>
            <p:nvPr/>
          </p:nvGrpSpPr>
          <p:grpSpPr bwMode="auto">
            <a:xfrm rot="-1350035">
              <a:off x="5330" y="802"/>
              <a:ext cx="348" cy="104"/>
              <a:chOff x="2271" y="3569"/>
              <a:chExt cx="1863" cy="523"/>
            </a:xfrm>
          </p:grpSpPr>
          <p:grpSp>
            <p:nvGrpSpPr>
              <p:cNvPr id="41053" name="Group 168">
                <a:extLst>
                  <a:ext uri="{FF2B5EF4-FFF2-40B4-BE49-F238E27FC236}">
                    <a16:creationId xmlns:a16="http://schemas.microsoft.com/office/drawing/2014/main" id="{B9A49053-B1C6-4997-B582-C044EB1B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55" name="Group 169">
                  <a:extLst>
                    <a:ext uri="{FF2B5EF4-FFF2-40B4-BE49-F238E27FC236}">
                      <a16:creationId xmlns:a16="http://schemas.microsoft.com/office/drawing/2014/main" id="{ECA2E74F-2650-4A3F-83EF-B9A3AC2EBF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57" name="Arc 170">
                    <a:extLst>
                      <a:ext uri="{FF2B5EF4-FFF2-40B4-BE49-F238E27FC236}">
                        <a16:creationId xmlns:a16="http://schemas.microsoft.com/office/drawing/2014/main" id="{37DEFE73-7D8E-4925-86EC-38B4D2CF52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58" name="Freeform 171">
                    <a:extLst>
                      <a:ext uri="{FF2B5EF4-FFF2-40B4-BE49-F238E27FC236}">
                        <a16:creationId xmlns:a16="http://schemas.microsoft.com/office/drawing/2014/main" id="{FE7CAC41-F1A0-41AC-8BE3-C5BD6F222A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56" name="Text Box 172">
                  <a:extLst>
                    <a:ext uri="{FF2B5EF4-FFF2-40B4-BE49-F238E27FC236}">
                      <a16:creationId xmlns:a16="http://schemas.microsoft.com/office/drawing/2014/main" id="{9CB156CD-62FA-4C46-886E-0189940B0D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54" name="Line 173">
                <a:extLst>
                  <a:ext uri="{FF2B5EF4-FFF2-40B4-BE49-F238E27FC236}">
                    <a16:creationId xmlns:a16="http://schemas.microsoft.com/office/drawing/2014/main" id="{534EB40A-6F37-4B9E-A15F-B5B646139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52" name="AutoShape 174">
              <a:extLst>
                <a:ext uri="{FF2B5EF4-FFF2-40B4-BE49-F238E27FC236}">
                  <a16:creationId xmlns:a16="http://schemas.microsoft.com/office/drawing/2014/main" id="{EBBFDF62-599D-48C6-B481-57A9ABA13F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50035">
              <a:off x="5341" y="772"/>
              <a:ext cx="43" cy="337"/>
            </a:xfrm>
            <a:prstGeom prst="can">
              <a:avLst>
                <a:gd name="adj" fmla="val 60884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55" name="Group 175">
            <a:extLst>
              <a:ext uri="{FF2B5EF4-FFF2-40B4-BE49-F238E27FC236}">
                <a16:creationId xmlns:a16="http://schemas.microsoft.com/office/drawing/2014/main" id="{F826CD9F-AD86-4389-8C7A-76A2D38B0743}"/>
              </a:ext>
            </a:extLst>
          </p:cNvPr>
          <p:cNvGrpSpPr>
            <a:grpSpLocks/>
          </p:cNvGrpSpPr>
          <p:nvPr/>
        </p:nvGrpSpPr>
        <p:grpSpPr bwMode="auto">
          <a:xfrm>
            <a:off x="955675" y="4303713"/>
            <a:ext cx="603250" cy="277812"/>
            <a:chOff x="602" y="2711"/>
            <a:chExt cx="380" cy="175"/>
          </a:xfrm>
        </p:grpSpPr>
        <p:grpSp>
          <p:nvGrpSpPr>
            <p:cNvPr id="41045" name="Group 176">
              <a:extLst>
                <a:ext uri="{FF2B5EF4-FFF2-40B4-BE49-F238E27FC236}">
                  <a16:creationId xmlns:a16="http://schemas.microsoft.com/office/drawing/2014/main" id="{021DE823-2B54-4145-9CD4-D79AAA893484}"/>
                </a:ext>
              </a:extLst>
            </p:cNvPr>
            <p:cNvGrpSpPr>
              <a:grpSpLocks/>
            </p:cNvGrpSpPr>
            <p:nvPr/>
          </p:nvGrpSpPr>
          <p:grpSpPr bwMode="auto">
            <a:xfrm rot="3035464">
              <a:off x="778" y="2737"/>
              <a:ext cx="175" cy="123"/>
              <a:chOff x="2253" y="5183"/>
              <a:chExt cx="966" cy="546"/>
            </a:xfrm>
          </p:grpSpPr>
          <p:grpSp>
            <p:nvGrpSpPr>
              <p:cNvPr id="41047" name="Group 177">
                <a:extLst>
                  <a:ext uri="{FF2B5EF4-FFF2-40B4-BE49-F238E27FC236}">
                    <a16:creationId xmlns:a16="http://schemas.microsoft.com/office/drawing/2014/main" id="{755E811A-99CD-41BB-8931-BD55A11202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1049" name="Freeform 178">
                  <a:extLst>
                    <a:ext uri="{FF2B5EF4-FFF2-40B4-BE49-F238E27FC236}">
                      <a16:creationId xmlns:a16="http://schemas.microsoft.com/office/drawing/2014/main" id="{6714E79E-53CE-45E0-817E-AFD0BC0D9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050" name="Text Box 179">
                  <a:extLst>
                    <a:ext uri="{FF2B5EF4-FFF2-40B4-BE49-F238E27FC236}">
                      <a16:creationId xmlns:a16="http://schemas.microsoft.com/office/drawing/2014/main" id="{C576A86B-4CC8-47F5-8062-89F6CCAC3A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48" name="Line 180">
                <a:extLst>
                  <a:ext uri="{FF2B5EF4-FFF2-40B4-BE49-F238E27FC236}">
                    <a16:creationId xmlns:a16="http://schemas.microsoft.com/office/drawing/2014/main" id="{02C7DB09-EAB2-4B11-BED2-0EF7D006C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46" name="AutoShape 181">
              <a:extLst>
                <a:ext uri="{FF2B5EF4-FFF2-40B4-BE49-F238E27FC236}">
                  <a16:creationId xmlns:a16="http://schemas.microsoft.com/office/drawing/2014/main" id="{3CD2831C-042A-4C32-B681-1CA51F6463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35464">
              <a:off x="770" y="2580"/>
              <a:ext cx="43" cy="380"/>
            </a:xfrm>
            <a:prstGeom prst="can">
              <a:avLst>
                <a:gd name="adj" fmla="val 68652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62" name="Group 182">
            <a:extLst>
              <a:ext uri="{FF2B5EF4-FFF2-40B4-BE49-F238E27FC236}">
                <a16:creationId xmlns:a16="http://schemas.microsoft.com/office/drawing/2014/main" id="{4F85C3C1-1203-4ED9-8198-FAD3DBC384AE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3925888"/>
            <a:ext cx="614362" cy="620712"/>
            <a:chOff x="891" y="2473"/>
            <a:chExt cx="387" cy="391"/>
          </a:xfrm>
        </p:grpSpPr>
        <p:grpSp>
          <p:nvGrpSpPr>
            <p:cNvPr id="41037" name="Group 183">
              <a:extLst>
                <a:ext uri="{FF2B5EF4-FFF2-40B4-BE49-F238E27FC236}">
                  <a16:creationId xmlns:a16="http://schemas.microsoft.com/office/drawing/2014/main" id="{C58F1F05-527F-45DE-A72C-E7DC1CD4459A}"/>
                </a:ext>
              </a:extLst>
            </p:cNvPr>
            <p:cNvGrpSpPr>
              <a:grpSpLocks/>
            </p:cNvGrpSpPr>
            <p:nvPr/>
          </p:nvGrpSpPr>
          <p:grpSpPr bwMode="auto">
            <a:xfrm rot="3201352">
              <a:off x="1022" y="2609"/>
              <a:ext cx="391" cy="120"/>
              <a:chOff x="2271" y="3569"/>
              <a:chExt cx="1863" cy="523"/>
            </a:xfrm>
          </p:grpSpPr>
          <p:grpSp>
            <p:nvGrpSpPr>
              <p:cNvPr id="41039" name="Group 184">
                <a:extLst>
                  <a:ext uri="{FF2B5EF4-FFF2-40B4-BE49-F238E27FC236}">
                    <a16:creationId xmlns:a16="http://schemas.microsoft.com/office/drawing/2014/main" id="{EF7DB2C7-A46E-4597-B44B-9D4527D246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41" name="Group 185">
                  <a:extLst>
                    <a:ext uri="{FF2B5EF4-FFF2-40B4-BE49-F238E27FC236}">
                      <a16:creationId xmlns:a16="http://schemas.microsoft.com/office/drawing/2014/main" id="{BD2F88BB-2DE3-4EB4-876B-3D41A06F6C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43" name="Arc 186">
                    <a:extLst>
                      <a:ext uri="{FF2B5EF4-FFF2-40B4-BE49-F238E27FC236}">
                        <a16:creationId xmlns:a16="http://schemas.microsoft.com/office/drawing/2014/main" id="{15F498CD-D205-4A27-A8EC-6438F6A6E9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44" name="Freeform 187">
                    <a:extLst>
                      <a:ext uri="{FF2B5EF4-FFF2-40B4-BE49-F238E27FC236}">
                        <a16:creationId xmlns:a16="http://schemas.microsoft.com/office/drawing/2014/main" id="{2DDE1823-48F1-43A4-A85B-8D33C36F21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42" name="Text Box 188">
                  <a:extLst>
                    <a:ext uri="{FF2B5EF4-FFF2-40B4-BE49-F238E27FC236}">
                      <a16:creationId xmlns:a16="http://schemas.microsoft.com/office/drawing/2014/main" id="{8C7E1A24-F927-4FE0-8B63-4A482962BB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40" name="Line 189">
                <a:extLst>
                  <a:ext uri="{FF2B5EF4-FFF2-40B4-BE49-F238E27FC236}">
                    <a16:creationId xmlns:a16="http://schemas.microsoft.com/office/drawing/2014/main" id="{DBE5071C-CA9B-4405-9D33-0E35AE715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38" name="AutoShape 190">
              <a:extLst>
                <a:ext uri="{FF2B5EF4-FFF2-40B4-BE49-F238E27FC236}">
                  <a16:creationId xmlns:a16="http://schemas.microsoft.com/office/drawing/2014/main" id="{614DD86D-305E-4783-A4BB-E2BF283101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01352">
              <a:off x="1060" y="2344"/>
              <a:ext cx="48" cy="386"/>
            </a:xfrm>
            <a:prstGeom prst="can">
              <a:avLst>
                <a:gd name="adj" fmla="val 62472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71" name="Group 191">
            <a:extLst>
              <a:ext uri="{FF2B5EF4-FFF2-40B4-BE49-F238E27FC236}">
                <a16:creationId xmlns:a16="http://schemas.microsoft.com/office/drawing/2014/main" id="{0795C326-B160-46F1-A118-D22ECC8113F9}"/>
              </a:ext>
            </a:extLst>
          </p:cNvPr>
          <p:cNvGrpSpPr>
            <a:grpSpLocks/>
          </p:cNvGrpSpPr>
          <p:nvPr/>
        </p:nvGrpSpPr>
        <p:grpSpPr bwMode="auto">
          <a:xfrm>
            <a:off x="1844675" y="3579813"/>
            <a:ext cx="603250" cy="628650"/>
            <a:chOff x="1162" y="2255"/>
            <a:chExt cx="380" cy="396"/>
          </a:xfrm>
        </p:grpSpPr>
        <p:grpSp>
          <p:nvGrpSpPr>
            <p:cNvPr id="41031" name="Group 192">
              <a:extLst>
                <a:ext uri="{FF2B5EF4-FFF2-40B4-BE49-F238E27FC236}">
                  <a16:creationId xmlns:a16="http://schemas.microsoft.com/office/drawing/2014/main" id="{EE561D71-AD8F-4BC6-8CC9-B97051E9B1DF}"/>
                </a:ext>
              </a:extLst>
            </p:cNvPr>
            <p:cNvGrpSpPr>
              <a:grpSpLocks/>
            </p:cNvGrpSpPr>
            <p:nvPr/>
          </p:nvGrpSpPr>
          <p:grpSpPr bwMode="auto">
            <a:xfrm rot="-7930256">
              <a:off x="1279" y="2397"/>
              <a:ext cx="396" cy="111"/>
              <a:chOff x="3987" y="4955"/>
              <a:chExt cx="1836" cy="552"/>
            </a:xfrm>
          </p:grpSpPr>
          <p:grpSp>
            <p:nvGrpSpPr>
              <p:cNvPr id="41033" name="Group 193">
                <a:extLst>
                  <a:ext uri="{FF2B5EF4-FFF2-40B4-BE49-F238E27FC236}">
                    <a16:creationId xmlns:a16="http://schemas.microsoft.com/office/drawing/2014/main" id="{E81957E2-DC9F-4EAF-9B24-53FB088373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1035" name="Freeform 194">
                  <a:extLst>
                    <a:ext uri="{FF2B5EF4-FFF2-40B4-BE49-F238E27FC236}">
                      <a16:creationId xmlns:a16="http://schemas.microsoft.com/office/drawing/2014/main" id="{536EFF2A-BD75-44CC-BEB0-6C52B9318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036" name="Line 195">
                  <a:extLst>
                    <a:ext uri="{FF2B5EF4-FFF2-40B4-BE49-F238E27FC236}">
                      <a16:creationId xmlns:a16="http://schemas.microsoft.com/office/drawing/2014/main" id="{79552EBE-E50E-4C44-8D13-71A83FA7E6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1034" name="Text Box 196">
                <a:extLst>
                  <a:ext uri="{FF2B5EF4-FFF2-40B4-BE49-F238E27FC236}">
                    <a16:creationId xmlns:a16="http://schemas.microsoft.com/office/drawing/2014/main" id="{461E81A5-F6F1-4FA7-B9AD-C96FFE80A9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032" name="AutoShape 197">
              <a:extLst>
                <a:ext uri="{FF2B5EF4-FFF2-40B4-BE49-F238E27FC236}">
                  <a16:creationId xmlns:a16="http://schemas.microsoft.com/office/drawing/2014/main" id="{B1C80A69-C67A-4FDC-97A6-8D97B144F6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30256">
              <a:off x="1324" y="2131"/>
              <a:ext cx="56" cy="380"/>
            </a:xfrm>
            <a:prstGeom prst="can">
              <a:avLst>
                <a:gd name="adj" fmla="val 66443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78" name="Group 198">
            <a:extLst>
              <a:ext uri="{FF2B5EF4-FFF2-40B4-BE49-F238E27FC236}">
                <a16:creationId xmlns:a16="http://schemas.microsoft.com/office/drawing/2014/main" id="{C9A56BE8-36CA-4D8A-9661-EA5E70E9B3D3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3068638"/>
            <a:ext cx="554038" cy="449262"/>
            <a:chOff x="1544" y="1933"/>
            <a:chExt cx="349" cy="283"/>
          </a:xfrm>
        </p:grpSpPr>
        <p:grpSp>
          <p:nvGrpSpPr>
            <p:cNvPr id="41023" name="Group 199">
              <a:extLst>
                <a:ext uri="{FF2B5EF4-FFF2-40B4-BE49-F238E27FC236}">
                  <a16:creationId xmlns:a16="http://schemas.microsoft.com/office/drawing/2014/main" id="{377B0FEF-868B-4D51-8DFF-072B2F5874A4}"/>
                </a:ext>
              </a:extLst>
            </p:cNvPr>
            <p:cNvGrpSpPr>
              <a:grpSpLocks/>
            </p:cNvGrpSpPr>
            <p:nvPr/>
          </p:nvGrpSpPr>
          <p:grpSpPr bwMode="auto">
            <a:xfrm rot="2314865">
              <a:off x="1545" y="2101"/>
              <a:ext cx="348" cy="104"/>
              <a:chOff x="2271" y="3569"/>
              <a:chExt cx="1863" cy="523"/>
            </a:xfrm>
          </p:grpSpPr>
          <p:grpSp>
            <p:nvGrpSpPr>
              <p:cNvPr id="41025" name="Group 200">
                <a:extLst>
                  <a:ext uri="{FF2B5EF4-FFF2-40B4-BE49-F238E27FC236}">
                    <a16:creationId xmlns:a16="http://schemas.microsoft.com/office/drawing/2014/main" id="{F5938264-8109-4A76-9C06-F1E9BD753E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27" name="Group 201">
                  <a:extLst>
                    <a:ext uri="{FF2B5EF4-FFF2-40B4-BE49-F238E27FC236}">
                      <a16:creationId xmlns:a16="http://schemas.microsoft.com/office/drawing/2014/main" id="{E2A5AB40-1F78-432D-B6AE-C248E6117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29" name="Arc 202">
                    <a:extLst>
                      <a:ext uri="{FF2B5EF4-FFF2-40B4-BE49-F238E27FC236}">
                        <a16:creationId xmlns:a16="http://schemas.microsoft.com/office/drawing/2014/main" id="{3FDA2612-4E07-4C24-8688-F3D688E7FB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30" name="Freeform 203">
                    <a:extLst>
                      <a:ext uri="{FF2B5EF4-FFF2-40B4-BE49-F238E27FC236}">
                        <a16:creationId xmlns:a16="http://schemas.microsoft.com/office/drawing/2014/main" id="{068868F6-D599-4E82-BE71-DB117A247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28" name="Text Box 204">
                  <a:extLst>
                    <a:ext uri="{FF2B5EF4-FFF2-40B4-BE49-F238E27FC236}">
                      <a16:creationId xmlns:a16="http://schemas.microsoft.com/office/drawing/2014/main" id="{DA991D6E-305A-4EEA-B58C-1BF5953599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26" name="Line 205">
                <a:extLst>
                  <a:ext uri="{FF2B5EF4-FFF2-40B4-BE49-F238E27FC236}">
                    <a16:creationId xmlns:a16="http://schemas.microsoft.com/office/drawing/2014/main" id="{FE900973-2D01-4EA6-8691-9868845F5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24" name="AutoShape 206">
              <a:extLst>
                <a:ext uri="{FF2B5EF4-FFF2-40B4-BE49-F238E27FC236}">
                  <a16:creationId xmlns:a16="http://schemas.microsoft.com/office/drawing/2014/main" id="{9361038B-0839-42B7-AE02-78E10A8F8C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5732">
              <a:off x="1544" y="1933"/>
              <a:ext cx="54" cy="283"/>
            </a:xfrm>
            <a:prstGeom prst="can">
              <a:avLst>
                <a:gd name="adj" fmla="val 40713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87" name="Group 207">
            <a:extLst>
              <a:ext uri="{FF2B5EF4-FFF2-40B4-BE49-F238E27FC236}">
                <a16:creationId xmlns:a16="http://schemas.microsoft.com/office/drawing/2014/main" id="{96240C1D-B2C7-452D-84BE-E209FAE0AB75}"/>
              </a:ext>
            </a:extLst>
          </p:cNvPr>
          <p:cNvGrpSpPr>
            <a:grpSpLocks/>
          </p:cNvGrpSpPr>
          <p:nvPr/>
        </p:nvGrpSpPr>
        <p:grpSpPr bwMode="auto">
          <a:xfrm>
            <a:off x="2736850" y="2179638"/>
            <a:ext cx="544513" cy="503237"/>
            <a:chOff x="1724" y="1373"/>
            <a:chExt cx="343" cy="317"/>
          </a:xfrm>
        </p:grpSpPr>
        <p:grpSp>
          <p:nvGrpSpPr>
            <p:cNvPr id="41015" name="Group 208">
              <a:extLst>
                <a:ext uri="{FF2B5EF4-FFF2-40B4-BE49-F238E27FC236}">
                  <a16:creationId xmlns:a16="http://schemas.microsoft.com/office/drawing/2014/main" id="{77131935-1710-4A8D-82AC-D7FB8AA0A4E8}"/>
                </a:ext>
              </a:extLst>
            </p:cNvPr>
            <p:cNvGrpSpPr>
              <a:grpSpLocks/>
            </p:cNvGrpSpPr>
            <p:nvPr/>
          </p:nvGrpSpPr>
          <p:grpSpPr bwMode="auto">
            <a:xfrm rot="340014">
              <a:off x="1738" y="1474"/>
              <a:ext cx="329" cy="98"/>
              <a:chOff x="2271" y="3569"/>
              <a:chExt cx="1863" cy="523"/>
            </a:xfrm>
          </p:grpSpPr>
          <p:grpSp>
            <p:nvGrpSpPr>
              <p:cNvPr id="41017" name="Group 209">
                <a:extLst>
                  <a:ext uri="{FF2B5EF4-FFF2-40B4-BE49-F238E27FC236}">
                    <a16:creationId xmlns:a16="http://schemas.microsoft.com/office/drawing/2014/main" id="{CA820C4E-1E4F-40CD-88D7-597DCD3EA8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19" name="Group 210">
                  <a:extLst>
                    <a:ext uri="{FF2B5EF4-FFF2-40B4-BE49-F238E27FC236}">
                      <a16:creationId xmlns:a16="http://schemas.microsoft.com/office/drawing/2014/main" id="{CFC5D29B-FEAA-42C5-A407-0D619B8917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21" name="Arc 211">
                    <a:extLst>
                      <a:ext uri="{FF2B5EF4-FFF2-40B4-BE49-F238E27FC236}">
                        <a16:creationId xmlns:a16="http://schemas.microsoft.com/office/drawing/2014/main" id="{2D6492E8-140E-42C6-8C6B-B245B6A9ED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22" name="Freeform 212">
                    <a:extLst>
                      <a:ext uri="{FF2B5EF4-FFF2-40B4-BE49-F238E27FC236}">
                        <a16:creationId xmlns:a16="http://schemas.microsoft.com/office/drawing/2014/main" id="{5A7416FB-E7F1-427C-8625-4C6AC8B93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20" name="Text Box 213">
                  <a:extLst>
                    <a:ext uri="{FF2B5EF4-FFF2-40B4-BE49-F238E27FC236}">
                      <a16:creationId xmlns:a16="http://schemas.microsoft.com/office/drawing/2014/main" id="{6ACDCF37-6BFD-4DAE-AC3F-31C9C76BE2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18" name="Line 214">
                <a:extLst>
                  <a:ext uri="{FF2B5EF4-FFF2-40B4-BE49-F238E27FC236}">
                    <a16:creationId xmlns:a16="http://schemas.microsoft.com/office/drawing/2014/main" id="{68FDCFD8-25FC-4985-A69E-C9654C9D4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1016" name="AutoShape 215">
              <a:extLst>
                <a:ext uri="{FF2B5EF4-FFF2-40B4-BE49-F238E27FC236}">
                  <a16:creationId xmlns:a16="http://schemas.microsoft.com/office/drawing/2014/main" id="{6121F37B-E3D1-4E63-8CF5-F19BBB105B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40014">
              <a:off x="1724" y="1373"/>
              <a:ext cx="40" cy="317"/>
            </a:xfrm>
            <a:prstGeom prst="can">
              <a:avLst>
                <a:gd name="adj" fmla="val 61566"/>
              </a:avLst>
            </a:prstGeom>
            <a:solidFill>
              <a:srgbClr val="FFFF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8696" name="Group 216">
            <a:extLst>
              <a:ext uri="{FF2B5EF4-FFF2-40B4-BE49-F238E27FC236}">
                <a16:creationId xmlns:a16="http://schemas.microsoft.com/office/drawing/2014/main" id="{7EF0E296-40DC-4C3D-812C-EFF7A9B0FEC1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4581525"/>
            <a:ext cx="4105275" cy="1858963"/>
            <a:chOff x="589" y="2886"/>
            <a:chExt cx="2586" cy="1171"/>
          </a:xfrm>
        </p:grpSpPr>
        <p:sp>
          <p:nvSpPr>
            <p:cNvPr id="40981" name="Freeform 217">
              <a:extLst>
                <a:ext uri="{FF2B5EF4-FFF2-40B4-BE49-F238E27FC236}">
                  <a16:creationId xmlns:a16="http://schemas.microsoft.com/office/drawing/2014/main" id="{9CB7CAFC-A21A-4CAE-93F7-FBB6E0F2C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" y="2886"/>
              <a:ext cx="2586" cy="1171"/>
            </a:xfrm>
            <a:custGeom>
              <a:avLst/>
              <a:gdLst>
                <a:gd name="T0" fmla="*/ 68 w 2586"/>
                <a:gd name="T1" fmla="*/ 0 h 1171"/>
                <a:gd name="T2" fmla="*/ 23 w 2586"/>
                <a:gd name="T3" fmla="*/ 90 h 1171"/>
                <a:gd name="T4" fmla="*/ 0 w 2586"/>
                <a:gd name="T5" fmla="*/ 204 h 1171"/>
                <a:gd name="T6" fmla="*/ 23 w 2586"/>
                <a:gd name="T7" fmla="*/ 385 h 1171"/>
                <a:gd name="T8" fmla="*/ 91 w 2586"/>
                <a:gd name="T9" fmla="*/ 521 h 1171"/>
                <a:gd name="T10" fmla="*/ 250 w 2586"/>
                <a:gd name="T11" fmla="*/ 612 h 1171"/>
                <a:gd name="T12" fmla="*/ 454 w 2586"/>
                <a:gd name="T13" fmla="*/ 589 h 1171"/>
                <a:gd name="T14" fmla="*/ 635 w 2586"/>
                <a:gd name="T15" fmla="*/ 567 h 1171"/>
                <a:gd name="T16" fmla="*/ 771 w 2586"/>
                <a:gd name="T17" fmla="*/ 589 h 1171"/>
                <a:gd name="T18" fmla="*/ 908 w 2586"/>
                <a:gd name="T19" fmla="*/ 657 h 1171"/>
                <a:gd name="T20" fmla="*/ 1089 w 2586"/>
                <a:gd name="T21" fmla="*/ 794 h 1171"/>
                <a:gd name="T22" fmla="*/ 1202 w 2586"/>
                <a:gd name="T23" fmla="*/ 930 h 1171"/>
                <a:gd name="T24" fmla="*/ 1316 w 2586"/>
                <a:gd name="T25" fmla="*/ 1066 h 1171"/>
                <a:gd name="T26" fmla="*/ 1520 w 2586"/>
                <a:gd name="T27" fmla="*/ 1156 h 1171"/>
                <a:gd name="T28" fmla="*/ 1792 w 2586"/>
                <a:gd name="T29" fmla="*/ 1156 h 1171"/>
                <a:gd name="T30" fmla="*/ 2019 w 2586"/>
                <a:gd name="T31" fmla="*/ 1111 h 1171"/>
                <a:gd name="T32" fmla="*/ 2200 w 2586"/>
                <a:gd name="T33" fmla="*/ 1066 h 1171"/>
                <a:gd name="T34" fmla="*/ 2427 w 2586"/>
                <a:gd name="T35" fmla="*/ 1043 h 1171"/>
                <a:gd name="T36" fmla="*/ 2586 w 2586"/>
                <a:gd name="T37" fmla="*/ 1066 h 1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6" h="1171">
                  <a:moveTo>
                    <a:pt x="68" y="0"/>
                  </a:moveTo>
                  <a:cubicBezTo>
                    <a:pt x="51" y="28"/>
                    <a:pt x="34" y="56"/>
                    <a:pt x="23" y="90"/>
                  </a:cubicBezTo>
                  <a:cubicBezTo>
                    <a:pt x="12" y="124"/>
                    <a:pt x="0" y="155"/>
                    <a:pt x="0" y="204"/>
                  </a:cubicBezTo>
                  <a:cubicBezTo>
                    <a:pt x="0" y="253"/>
                    <a:pt x="8" y="332"/>
                    <a:pt x="23" y="385"/>
                  </a:cubicBezTo>
                  <a:cubicBezTo>
                    <a:pt x="38" y="438"/>
                    <a:pt x="53" y="483"/>
                    <a:pt x="91" y="521"/>
                  </a:cubicBezTo>
                  <a:cubicBezTo>
                    <a:pt x="129" y="559"/>
                    <a:pt x="190" y="601"/>
                    <a:pt x="250" y="612"/>
                  </a:cubicBezTo>
                  <a:cubicBezTo>
                    <a:pt x="310" y="623"/>
                    <a:pt x="390" y="596"/>
                    <a:pt x="454" y="589"/>
                  </a:cubicBezTo>
                  <a:cubicBezTo>
                    <a:pt x="518" y="582"/>
                    <a:pt x="582" y="567"/>
                    <a:pt x="635" y="567"/>
                  </a:cubicBezTo>
                  <a:cubicBezTo>
                    <a:pt x="688" y="567"/>
                    <a:pt x="725" y="574"/>
                    <a:pt x="771" y="589"/>
                  </a:cubicBezTo>
                  <a:cubicBezTo>
                    <a:pt x="817" y="604"/>
                    <a:pt x="855" y="623"/>
                    <a:pt x="908" y="657"/>
                  </a:cubicBezTo>
                  <a:cubicBezTo>
                    <a:pt x="961" y="691"/>
                    <a:pt x="1040" y="749"/>
                    <a:pt x="1089" y="794"/>
                  </a:cubicBezTo>
                  <a:cubicBezTo>
                    <a:pt x="1138" y="839"/>
                    <a:pt x="1164" y="885"/>
                    <a:pt x="1202" y="930"/>
                  </a:cubicBezTo>
                  <a:cubicBezTo>
                    <a:pt x="1240" y="975"/>
                    <a:pt x="1263" y="1028"/>
                    <a:pt x="1316" y="1066"/>
                  </a:cubicBezTo>
                  <a:cubicBezTo>
                    <a:pt x="1369" y="1104"/>
                    <a:pt x="1441" y="1141"/>
                    <a:pt x="1520" y="1156"/>
                  </a:cubicBezTo>
                  <a:cubicBezTo>
                    <a:pt x="1599" y="1171"/>
                    <a:pt x="1709" y="1163"/>
                    <a:pt x="1792" y="1156"/>
                  </a:cubicBezTo>
                  <a:cubicBezTo>
                    <a:pt x="1875" y="1149"/>
                    <a:pt x="1951" y="1126"/>
                    <a:pt x="2019" y="1111"/>
                  </a:cubicBezTo>
                  <a:cubicBezTo>
                    <a:pt x="2087" y="1096"/>
                    <a:pt x="2132" y="1077"/>
                    <a:pt x="2200" y="1066"/>
                  </a:cubicBezTo>
                  <a:cubicBezTo>
                    <a:pt x="2268" y="1055"/>
                    <a:pt x="2363" y="1043"/>
                    <a:pt x="2427" y="1043"/>
                  </a:cubicBezTo>
                  <a:cubicBezTo>
                    <a:pt x="2491" y="1043"/>
                    <a:pt x="2560" y="1066"/>
                    <a:pt x="2586" y="1066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CH" dirty="0"/>
            </a:p>
          </p:txBody>
        </p:sp>
        <p:grpSp>
          <p:nvGrpSpPr>
            <p:cNvPr id="40982" name="Group 218">
              <a:extLst>
                <a:ext uri="{FF2B5EF4-FFF2-40B4-BE49-F238E27FC236}">
                  <a16:creationId xmlns:a16="http://schemas.microsoft.com/office/drawing/2014/main" id="{7788DFF0-CA5D-488B-85AD-601E02F2CEC0}"/>
                </a:ext>
              </a:extLst>
            </p:cNvPr>
            <p:cNvGrpSpPr>
              <a:grpSpLocks/>
            </p:cNvGrpSpPr>
            <p:nvPr/>
          </p:nvGrpSpPr>
          <p:grpSpPr bwMode="auto">
            <a:xfrm rot="-3192305">
              <a:off x="1520" y="3393"/>
              <a:ext cx="348" cy="104"/>
              <a:chOff x="2271" y="3569"/>
              <a:chExt cx="1863" cy="523"/>
            </a:xfrm>
          </p:grpSpPr>
          <p:grpSp>
            <p:nvGrpSpPr>
              <p:cNvPr id="41009" name="Group 219">
                <a:extLst>
                  <a:ext uri="{FF2B5EF4-FFF2-40B4-BE49-F238E27FC236}">
                    <a16:creationId xmlns:a16="http://schemas.microsoft.com/office/drawing/2014/main" id="{1C35D56E-1A98-4AE3-8EBF-FA7C74C4B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1011" name="Group 220">
                  <a:extLst>
                    <a:ext uri="{FF2B5EF4-FFF2-40B4-BE49-F238E27FC236}">
                      <a16:creationId xmlns:a16="http://schemas.microsoft.com/office/drawing/2014/main" id="{698858E8-25A9-4CDE-A268-2BF8B5F4EA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1013" name="Arc 221">
                    <a:extLst>
                      <a:ext uri="{FF2B5EF4-FFF2-40B4-BE49-F238E27FC236}">
                        <a16:creationId xmlns:a16="http://schemas.microsoft.com/office/drawing/2014/main" id="{5ED6833C-0EC7-4E3D-B097-10498215E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1014" name="Freeform 222">
                    <a:extLst>
                      <a:ext uri="{FF2B5EF4-FFF2-40B4-BE49-F238E27FC236}">
                        <a16:creationId xmlns:a16="http://schemas.microsoft.com/office/drawing/2014/main" id="{DFDB8231-AF81-4E91-8612-B0D96A227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12" name="Text Box 223">
                  <a:extLst>
                    <a:ext uri="{FF2B5EF4-FFF2-40B4-BE49-F238E27FC236}">
                      <a16:creationId xmlns:a16="http://schemas.microsoft.com/office/drawing/2014/main" id="{57FB28D9-6AA7-40E6-BB80-2BD36CCC96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10" name="Line 224">
                <a:extLst>
                  <a:ext uri="{FF2B5EF4-FFF2-40B4-BE49-F238E27FC236}">
                    <a16:creationId xmlns:a16="http://schemas.microsoft.com/office/drawing/2014/main" id="{075C13A5-C75A-496C-B97B-6DEC21243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0983" name="Group 225">
              <a:extLst>
                <a:ext uri="{FF2B5EF4-FFF2-40B4-BE49-F238E27FC236}">
                  <a16:creationId xmlns:a16="http://schemas.microsoft.com/office/drawing/2014/main" id="{3E9946E8-EA01-4BF6-BA22-494DBD07123B}"/>
                </a:ext>
              </a:extLst>
            </p:cNvPr>
            <p:cNvGrpSpPr>
              <a:grpSpLocks/>
            </p:cNvGrpSpPr>
            <p:nvPr/>
          </p:nvGrpSpPr>
          <p:grpSpPr bwMode="auto">
            <a:xfrm rot="7990389">
              <a:off x="1778" y="3648"/>
              <a:ext cx="208" cy="136"/>
              <a:chOff x="3951" y="3569"/>
              <a:chExt cx="966" cy="540"/>
            </a:xfrm>
          </p:grpSpPr>
          <p:grpSp>
            <p:nvGrpSpPr>
              <p:cNvPr id="41001" name="Group 226">
                <a:extLst>
                  <a:ext uri="{FF2B5EF4-FFF2-40B4-BE49-F238E27FC236}">
                    <a16:creationId xmlns:a16="http://schemas.microsoft.com/office/drawing/2014/main" id="{B48C1573-89B2-4E4B-A267-8686D4DF25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1003" name="Group 227">
                  <a:extLst>
                    <a:ext uri="{FF2B5EF4-FFF2-40B4-BE49-F238E27FC236}">
                      <a16:creationId xmlns:a16="http://schemas.microsoft.com/office/drawing/2014/main" id="{E0C07E1F-8AB4-4959-9305-27B538CCB3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1005" name="Group 228">
                    <a:extLst>
                      <a:ext uri="{FF2B5EF4-FFF2-40B4-BE49-F238E27FC236}">
                        <a16:creationId xmlns:a16="http://schemas.microsoft.com/office/drawing/2014/main" id="{65773F9C-4BDF-4026-97AF-F1CD4A84B43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1007" name="Arc 229">
                      <a:extLst>
                        <a:ext uri="{FF2B5EF4-FFF2-40B4-BE49-F238E27FC236}">
                          <a16:creationId xmlns:a16="http://schemas.microsoft.com/office/drawing/2014/main" id="{D8330625-B6DE-4E55-A752-E1317E67C0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1008" name="Freeform 230">
                      <a:extLst>
                        <a:ext uri="{FF2B5EF4-FFF2-40B4-BE49-F238E27FC236}">
                          <a16:creationId xmlns:a16="http://schemas.microsoft.com/office/drawing/2014/main" id="{A823C5D2-0F29-4D03-8A9A-FDF0E39CF8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1006" name="Arc 231">
                    <a:extLst>
                      <a:ext uri="{FF2B5EF4-FFF2-40B4-BE49-F238E27FC236}">
                        <a16:creationId xmlns:a16="http://schemas.microsoft.com/office/drawing/2014/main" id="{C8326155-FA08-4081-A76A-EE4064809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1004" name="Text Box 232">
                  <a:extLst>
                    <a:ext uri="{FF2B5EF4-FFF2-40B4-BE49-F238E27FC236}">
                      <a16:creationId xmlns:a16="http://schemas.microsoft.com/office/drawing/2014/main" id="{49C77916-86B4-4EC1-8F30-A4B305376C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002" name="Line 233">
                <a:extLst>
                  <a:ext uri="{FF2B5EF4-FFF2-40B4-BE49-F238E27FC236}">
                    <a16:creationId xmlns:a16="http://schemas.microsoft.com/office/drawing/2014/main" id="{72CF4ED9-FA6E-4423-86A0-22896C44F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0984" name="Group 234">
              <a:extLst>
                <a:ext uri="{FF2B5EF4-FFF2-40B4-BE49-F238E27FC236}">
                  <a16:creationId xmlns:a16="http://schemas.microsoft.com/office/drawing/2014/main" id="{4B819B15-7EF0-46F1-8D01-57AC7EF781A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010" y="3778"/>
              <a:ext cx="397" cy="110"/>
              <a:chOff x="3987" y="4955"/>
              <a:chExt cx="1836" cy="552"/>
            </a:xfrm>
          </p:grpSpPr>
          <p:grpSp>
            <p:nvGrpSpPr>
              <p:cNvPr id="40997" name="Group 235">
                <a:extLst>
                  <a:ext uri="{FF2B5EF4-FFF2-40B4-BE49-F238E27FC236}">
                    <a16:creationId xmlns:a16="http://schemas.microsoft.com/office/drawing/2014/main" id="{26869015-52FA-4AEB-B1FA-ED9A9C7F1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0999" name="Freeform 236">
                  <a:extLst>
                    <a:ext uri="{FF2B5EF4-FFF2-40B4-BE49-F238E27FC236}">
                      <a16:creationId xmlns:a16="http://schemas.microsoft.com/office/drawing/2014/main" id="{88D417EA-AD84-43EB-A686-734A7690B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1000" name="Line 237">
                  <a:extLst>
                    <a:ext uri="{FF2B5EF4-FFF2-40B4-BE49-F238E27FC236}">
                      <a16:creationId xmlns:a16="http://schemas.microsoft.com/office/drawing/2014/main" id="{4A1E4369-239D-40D0-A022-EF59B7DB49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0998" name="Text Box 238">
                <a:extLst>
                  <a:ext uri="{FF2B5EF4-FFF2-40B4-BE49-F238E27FC236}">
                    <a16:creationId xmlns:a16="http://schemas.microsoft.com/office/drawing/2014/main" id="{22AB8D3D-7680-431E-B7F2-385AE1C478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985" name="Group 239">
              <a:extLst>
                <a:ext uri="{FF2B5EF4-FFF2-40B4-BE49-F238E27FC236}">
                  <a16:creationId xmlns:a16="http://schemas.microsoft.com/office/drawing/2014/main" id="{7C4E6CAA-DE97-4ABD-882D-4B846233572F}"/>
                </a:ext>
              </a:extLst>
            </p:cNvPr>
            <p:cNvGrpSpPr>
              <a:grpSpLocks/>
            </p:cNvGrpSpPr>
            <p:nvPr/>
          </p:nvGrpSpPr>
          <p:grpSpPr bwMode="auto">
            <a:xfrm rot="-6000758">
              <a:off x="2467" y="3809"/>
              <a:ext cx="204" cy="125"/>
              <a:chOff x="2253" y="5183"/>
              <a:chExt cx="966" cy="546"/>
            </a:xfrm>
          </p:grpSpPr>
          <p:grpSp>
            <p:nvGrpSpPr>
              <p:cNvPr id="40993" name="Group 240">
                <a:extLst>
                  <a:ext uri="{FF2B5EF4-FFF2-40B4-BE49-F238E27FC236}">
                    <a16:creationId xmlns:a16="http://schemas.microsoft.com/office/drawing/2014/main" id="{1A24F526-FFA7-4651-9609-3395D322DD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0995" name="Freeform 241">
                  <a:extLst>
                    <a:ext uri="{FF2B5EF4-FFF2-40B4-BE49-F238E27FC236}">
                      <a16:creationId xmlns:a16="http://schemas.microsoft.com/office/drawing/2014/main" id="{6C75D6EA-8641-40E3-B979-C3D23D58A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0996" name="Text Box 242">
                  <a:extLst>
                    <a:ext uri="{FF2B5EF4-FFF2-40B4-BE49-F238E27FC236}">
                      <a16:creationId xmlns:a16="http://schemas.microsoft.com/office/drawing/2014/main" id="{07322381-9554-4C20-BA72-DA13CB1DB3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994" name="Line 243">
                <a:extLst>
                  <a:ext uri="{FF2B5EF4-FFF2-40B4-BE49-F238E27FC236}">
                    <a16:creationId xmlns:a16="http://schemas.microsoft.com/office/drawing/2014/main" id="{995FBBFF-2E98-4ED9-9716-D8450C286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0986" name="Group 244">
              <a:extLst>
                <a:ext uri="{FF2B5EF4-FFF2-40B4-BE49-F238E27FC236}">
                  <a16:creationId xmlns:a16="http://schemas.microsoft.com/office/drawing/2014/main" id="{F19CF4D5-C0BD-412F-961D-63F141DA41DE}"/>
                </a:ext>
              </a:extLst>
            </p:cNvPr>
            <p:cNvGrpSpPr>
              <a:grpSpLocks/>
            </p:cNvGrpSpPr>
            <p:nvPr/>
          </p:nvGrpSpPr>
          <p:grpSpPr bwMode="auto">
            <a:xfrm rot="-5667935">
              <a:off x="2735" y="3665"/>
              <a:ext cx="348" cy="104"/>
              <a:chOff x="2271" y="3569"/>
              <a:chExt cx="1863" cy="523"/>
            </a:xfrm>
          </p:grpSpPr>
          <p:grpSp>
            <p:nvGrpSpPr>
              <p:cNvPr id="40987" name="Group 245">
                <a:extLst>
                  <a:ext uri="{FF2B5EF4-FFF2-40B4-BE49-F238E27FC236}">
                    <a16:creationId xmlns:a16="http://schemas.microsoft.com/office/drawing/2014/main" id="{7F4AD4F8-0356-4526-9A8B-4A0A96BD10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0989" name="Group 246">
                  <a:extLst>
                    <a:ext uri="{FF2B5EF4-FFF2-40B4-BE49-F238E27FC236}">
                      <a16:creationId xmlns:a16="http://schemas.microsoft.com/office/drawing/2014/main" id="{BC558C4E-7CE1-499A-9065-59D080E170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0991" name="Arc 247">
                    <a:extLst>
                      <a:ext uri="{FF2B5EF4-FFF2-40B4-BE49-F238E27FC236}">
                        <a16:creationId xmlns:a16="http://schemas.microsoft.com/office/drawing/2014/main" id="{6ED4B19A-C764-463C-9B90-9722A6AC40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0992" name="Freeform 248">
                    <a:extLst>
                      <a:ext uri="{FF2B5EF4-FFF2-40B4-BE49-F238E27FC236}">
                        <a16:creationId xmlns:a16="http://schemas.microsoft.com/office/drawing/2014/main" id="{FDE30E60-E4CA-4111-8D91-440A9B489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0990" name="Text Box 249">
                  <a:extLst>
                    <a:ext uri="{FF2B5EF4-FFF2-40B4-BE49-F238E27FC236}">
                      <a16:creationId xmlns:a16="http://schemas.microsoft.com/office/drawing/2014/main" id="{4E89AE3C-82BB-44E9-AE37-E28488A1F5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0988" name="Line 250">
                <a:extLst>
                  <a:ext uri="{FF2B5EF4-FFF2-40B4-BE49-F238E27FC236}">
                    <a16:creationId xmlns:a16="http://schemas.microsoft.com/office/drawing/2014/main" id="{CCCB437A-DEE8-4FF0-9D2F-C52EF2F93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</p:grpSp>
      <p:sp>
        <p:nvSpPr>
          <p:cNvPr id="148731" name="AutoShape 251">
            <a:extLst>
              <a:ext uri="{FF2B5EF4-FFF2-40B4-BE49-F238E27FC236}">
                <a16:creationId xmlns:a16="http://schemas.microsoft.com/office/drawing/2014/main" id="{D881FEEE-3C8F-41F8-B58D-3D9E45857563}"/>
              </a:ext>
            </a:extLst>
          </p:cNvPr>
          <p:cNvSpPr>
            <a:spLocks/>
          </p:cNvSpPr>
          <p:nvPr/>
        </p:nvSpPr>
        <p:spPr bwMode="auto">
          <a:xfrm>
            <a:off x="3455988" y="4833938"/>
            <a:ext cx="1404937" cy="612775"/>
          </a:xfrm>
          <a:prstGeom prst="callout2">
            <a:avLst>
              <a:gd name="adj1" fmla="val 18653"/>
              <a:gd name="adj2" fmla="val -5426"/>
              <a:gd name="adj3" fmla="val 18653"/>
              <a:gd name="adj4" fmla="val -13560"/>
              <a:gd name="adj5" fmla="val 152333"/>
              <a:gd name="adj6" fmla="val -53560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Boten-RNA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</a:p>
        </p:txBody>
      </p:sp>
      <p:sp>
        <p:nvSpPr>
          <p:cNvPr id="40980" name="Line 252">
            <a:extLst>
              <a:ext uri="{FF2B5EF4-FFF2-40B4-BE49-F238E27FC236}">
                <a16:creationId xmlns:a16="http://schemas.microsoft.com/office/drawing/2014/main" id="{2D5C7C95-59EC-412B-B4EC-B12606E38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36600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3E5BB14-6055-C580-4DE2-B5754895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8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6647E-6 C -0.02691 -0.00532 -0.05382 -0.01064 -0.07483 -0.02104 C -0.09584 -0.03144 -0.09653 -0.05503 -0.12604 -0.06289 C -0.15573 -0.07075 -0.21667 -0.07699 -0.25209 -0.06821 C -0.2875 -0.05942 -0.3217 -0.04092 -0.33872 -0.0104 C -0.35573 0.02012 -0.36163 0.08139 -0.35434 0.11538 C -0.34705 0.14936 -0.30781 0.16254 -0.29531 0.19376 C -0.28281 0.2252 -0.28021 0.27445 -0.27952 0.30405 C -0.27882 0.33364 -0.28681 0.3496 -0.29132 0.37225 C -0.29584 0.39491 -0.30156 0.41757 -0.30712 0.44046 " pathEditMode="relative" ptsTypes="aaaaaaaaaA">
                                      <p:cBhvr>
                                        <p:cTn id="57" dur="2000" fill="hold"/>
                                        <p:tgtEl>
                                          <p:spTgt spid="148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3.23699E-6 C -0.01285 0.07075 -0.0257 0.14151 -0.03942 0.18867 C -0.05313 0.23584 -0.06771 0.26312 -0.08282 0.28324 C -0.09792 0.30336 -0.11633 0.30497 -0.13004 0.30937 C -0.14376 0.31376 -0.15365 0.31468 -0.16546 0.30937 C -0.17726 0.30405 -0.18716 0.28925 -0.20087 0.27792 C -0.21459 0.26659 -0.22449 0.25249 -0.2481 0.24116 C -0.27171 0.22983 -0.31719 0.20971 -0.34271 0.20971 C -0.36824 0.20971 -0.39133 0.22636 -0.40174 0.24116 C -0.41216 0.25596 -0.41216 0.27445 -0.40556 0.29896 C -0.39896 0.32347 -0.38074 0.35561 -0.36233 0.38798 " pathEditMode="relative" ptsTypes="aaaaaaaaaaA">
                                      <p:cBhvr>
                                        <p:cTn id="69" dur="2000" fill="hold"/>
                                        <p:tgtEl>
                                          <p:spTgt spid="148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8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8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4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98844E-6 C -0.01215 0.01341 -0.0243 0.02705 -0.0434 0.03653 C -0.06249 0.04601 -0.08732 0.03653 -0.11423 0.05757 C -0.14114 0.07861 -0.18385 0.1163 -0.20485 0.16254 C -0.22586 0.20878 -0.23037 0.29017 -0.24027 0.33549 C -0.25017 0.38081 -0.25017 0.39584 -0.26388 0.43514 C -0.2776 0.47445 -0.29739 0.54358 -0.32291 0.57156 C -0.34843 0.59954 -0.39235 0.59954 -0.41735 0.603 C -0.44235 0.60647 -0.45416 0.60902 -0.47256 0.59237 C -0.49097 0.57572 -0.51249 0.54613 -0.5276 0.50335 C -0.5427 0.46058 -0.5651 0.3748 -0.56319 0.33549 C -0.56128 0.29618 -0.53159 0.27769 -0.51579 0.26728 C -0.49999 0.25688 -0.48159 0.26219 -0.46857 0.2726 C -0.45555 0.283 -0.44635 0.30659 -0.43715 0.33017 " pathEditMode="relative" ptsTypes="aaaaaaaaaaaaaA">
                                      <p:cBhvr>
                                        <p:cTn id="81" dur="2000" fill="hold"/>
                                        <p:tgtEl>
                                          <p:spTgt spid="148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48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93 C -0.01406 0.01688 -0.02586 0.03306 -0.04566 0.04278 C -0.06545 0.05249 -0.09496 0.05757 -0.12048 0.0585 C -0.146 0.05942 -0.17829 0.0541 -0.19913 0.04809 C -0.22013 0.04208 -0.22812 0.02983 -0.24652 0.02197 C -0.26493 0.0141 -0.28906 0.00347 -0.30937 0.00093 C -0.32968 -0.00162 -0.34566 0.00463 -0.36857 0.00624 C -0.39149 0.00786 -0.4243 0.00532 -0.44722 0.01133 C -0.47013 0.01734 -0.48923 0.01827 -0.50625 0.04278 C -0.52326 0.06728 -0.54305 0.13017 -0.54965 0.15815 C -0.55625 0.18613 -0.55295 0.19145 -0.54566 0.21064 C -0.53836 0.22983 -0.52239 0.25156 -0.50625 0.27353 " pathEditMode="relative" rAng="0" ptsTypes="aaaaaaaaaaaA">
                                      <p:cBhvr>
                                        <p:cTn id="93" dur="2000" fill="hold"/>
                                        <p:tgtEl>
                                          <p:spTgt spid="148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13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69942E-6 C -0.02136 0.00694 -0.04271 0.01387 -0.07483 0.02081 C -0.10695 0.02775 -0.14826 0.04093 -0.19306 0.04185 C -0.23767 0.04278 -0.30642 0.03399 -0.34254 0.02613 C -0.37865 0.01827 -0.38195 0.00162 -0.40955 -0.00532 C -0.43715 -0.01225 -0.47587 -0.02173 -0.50799 -0.01572 C -0.54011 -0.00971 -0.58403 0.00971 -0.60243 0.03145 C -0.62083 0.05318 -0.62483 0.08832 -0.61823 0.11538 C -0.61163 0.14243 -0.58733 0.16809 -0.56302 0.19399 " pathEditMode="relative" ptsTypes="aaaaaaaaA">
                                      <p:cBhvr>
                                        <p:cTn id="105" dur="1000" fill="hold"/>
                                        <p:tgtEl>
                                          <p:spTgt spid="148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4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8728E-6 C -0.04393 0.0259 -0.08785 0.05179 -0.12986 0.08925 C -0.17188 0.12671 -0.20868 0.1748 -0.25209 0.22544 C -0.29531 0.27607 -0.34705 0.35052 -0.38976 0.3933 C -0.43247 0.43607 -0.46459 0.45295 -0.50799 0.48255 C -0.55139 0.51214 -0.61094 0.55584 -0.64965 0.57156 C -0.68837 0.58729 -0.71667 0.58821 -0.74028 0.57688 C -0.76389 0.56555 -0.77952 0.53942 -0.79132 0.50359 C -0.80313 0.46775 -0.81823 0.41249 -0.81111 0.36185 C -0.804 0.31122 -0.77969 0.23422 -0.74809 0.19931 C -0.7165 0.1644 -0.66927 0.15815 -0.62205 0.15214 " pathEditMode="relative" ptsTypes="aaaaaaaaaaA">
                                      <p:cBhvr>
                                        <p:cTn id="117" dur="2000" fill="hold"/>
                                        <p:tgtEl>
                                          <p:spTgt spid="148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48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48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8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8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97" grpId="0" build="p"/>
      <p:bldP spid="1487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2">
            <a:extLst>
              <a:ext uri="{FF2B5EF4-FFF2-40B4-BE49-F238E27FC236}">
                <a16:creationId xmlns:a16="http://schemas.microsoft.com/office/drawing/2014/main" id="{A91D40A3-96D3-4939-A900-F06EC481A9DA}"/>
              </a:ext>
            </a:extLst>
          </p:cNvPr>
          <p:cNvGrpSpPr>
            <a:grpSpLocks/>
          </p:cNvGrpSpPr>
          <p:nvPr/>
        </p:nvGrpSpPr>
        <p:grpSpPr bwMode="auto">
          <a:xfrm rot="1339982">
            <a:off x="6624638" y="4400550"/>
            <a:ext cx="1873250" cy="2125663"/>
            <a:chOff x="2653" y="2273"/>
            <a:chExt cx="1180" cy="1339"/>
          </a:xfrm>
        </p:grpSpPr>
        <p:sp>
          <p:nvSpPr>
            <p:cNvPr id="149507" name="Oval 3">
              <a:extLst>
                <a:ext uri="{FF2B5EF4-FFF2-40B4-BE49-F238E27FC236}">
                  <a16:creationId xmlns:a16="http://schemas.microsoft.com/office/drawing/2014/main" id="{03A124C5-8D02-4921-8F1E-2039219C6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73"/>
              <a:ext cx="1180" cy="11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  <p:sp>
          <p:nvSpPr>
            <p:cNvPr id="149508" name="AutoShape 4">
              <a:extLst>
                <a:ext uri="{FF2B5EF4-FFF2-40B4-BE49-F238E27FC236}">
                  <a16:creationId xmlns:a16="http://schemas.microsoft.com/office/drawing/2014/main" id="{540BDB69-C3D4-4FCC-9D33-636C482E4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249"/>
              <a:ext cx="1157" cy="363"/>
            </a:xfrm>
            <a:prstGeom prst="flowChartTermina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</p:grpSp>
      <p:grpSp>
        <p:nvGrpSpPr>
          <p:cNvPr id="149509" name="Group 5">
            <a:extLst>
              <a:ext uri="{FF2B5EF4-FFF2-40B4-BE49-F238E27FC236}">
                <a16:creationId xmlns:a16="http://schemas.microsoft.com/office/drawing/2014/main" id="{6A533885-36B0-4926-AA5F-500BDE8BB531}"/>
              </a:ext>
            </a:extLst>
          </p:cNvPr>
          <p:cNvGrpSpPr>
            <a:grpSpLocks/>
          </p:cNvGrpSpPr>
          <p:nvPr/>
        </p:nvGrpSpPr>
        <p:grpSpPr bwMode="auto">
          <a:xfrm rot="-325052">
            <a:off x="2376488" y="4040188"/>
            <a:ext cx="1873250" cy="2125662"/>
            <a:chOff x="2653" y="2273"/>
            <a:chExt cx="1180" cy="1339"/>
          </a:xfrm>
        </p:grpSpPr>
        <p:sp>
          <p:nvSpPr>
            <p:cNvPr id="149510" name="Oval 6">
              <a:extLst>
                <a:ext uri="{FF2B5EF4-FFF2-40B4-BE49-F238E27FC236}">
                  <a16:creationId xmlns:a16="http://schemas.microsoft.com/office/drawing/2014/main" id="{60E8CC99-47AB-4107-B6D4-E5A550C7A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273"/>
              <a:ext cx="1180" cy="11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  <p:sp>
          <p:nvSpPr>
            <p:cNvPr id="149511" name="AutoShape 7">
              <a:extLst>
                <a:ext uri="{FF2B5EF4-FFF2-40B4-BE49-F238E27FC236}">
                  <a16:creationId xmlns:a16="http://schemas.microsoft.com/office/drawing/2014/main" id="{4AFCFCD2-C824-4ECF-B302-B97DE4A8E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3247"/>
              <a:ext cx="1157" cy="363"/>
            </a:xfrm>
            <a:prstGeom prst="flowChartTermina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</p:grpSp>
      <p:sp>
        <p:nvSpPr>
          <p:cNvPr id="149512" name="Rectangle 8">
            <a:extLst>
              <a:ext uri="{FF2B5EF4-FFF2-40B4-BE49-F238E27FC236}">
                <a16:creationId xmlns:a16="http://schemas.microsoft.com/office/drawing/2014/main" id="{BE8E8B39-4D90-4D2F-AB89-B0065DCC2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9588" y="1160463"/>
            <a:ext cx="4619625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Am rauhen ER </a:t>
            </a:r>
            <a:r>
              <a:rPr lang="de-CH" altLang="de-DE" sz="2000" dirty="0">
                <a:latin typeface="Arial" panose="020B0604020202020204" pitchFamily="34" charset="0"/>
              </a:rPr>
              <a:t>(endo-plasmatisches Retikulum</a:t>
            </a:r>
            <a:r>
              <a:rPr lang="de-CH" altLang="de-DE" sz="2800" dirty="0">
                <a:latin typeface="Arial" panose="020B0604020202020204" pitchFamily="34" charset="0"/>
              </a:rPr>
              <a:t>) und im Zellplasma hat es viele Ribosomen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Die mRNA wird von einem Ribosom aufge-nommen</a:t>
            </a:r>
          </a:p>
          <a:p>
            <a:pPr eaLnBrk="1" hangingPunct="1">
              <a:lnSpc>
                <a:spcPct val="9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Ribosomen sind die Produktionsstätten für Eiweiss</a:t>
            </a:r>
          </a:p>
        </p:txBody>
      </p:sp>
      <p:grpSp>
        <p:nvGrpSpPr>
          <p:cNvPr id="149513" name="Group 9">
            <a:extLst>
              <a:ext uri="{FF2B5EF4-FFF2-40B4-BE49-F238E27FC236}">
                <a16:creationId xmlns:a16="http://schemas.microsoft.com/office/drawing/2014/main" id="{D41AC05E-4325-4E49-8355-B64381848D79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368300"/>
            <a:ext cx="3960813" cy="5846763"/>
            <a:chOff x="90" y="232"/>
            <a:chExt cx="2495" cy="3683"/>
          </a:xfrm>
        </p:grpSpPr>
        <p:grpSp>
          <p:nvGrpSpPr>
            <p:cNvPr id="41992" name="Group 10">
              <a:extLst>
                <a:ext uri="{FF2B5EF4-FFF2-40B4-BE49-F238E27FC236}">
                  <a16:creationId xmlns:a16="http://schemas.microsoft.com/office/drawing/2014/main" id="{2A5C4AC0-9EF2-4EC0-9A80-F009909347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" y="1526"/>
              <a:ext cx="160" cy="356"/>
              <a:chOff x="1672" y="1570"/>
              <a:chExt cx="206" cy="425"/>
            </a:xfrm>
          </p:grpSpPr>
          <p:grpSp>
            <p:nvGrpSpPr>
              <p:cNvPr id="42217" name="Group 11">
                <a:extLst>
                  <a:ext uri="{FF2B5EF4-FFF2-40B4-BE49-F238E27FC236}">
                    <a16:creationId xmlns:a16="http://schemas.microsoft.com/office/drawing/2014/main" id="{CC06D769-D5AF-4AE4-ADFC-246950DE91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875504">
                <a:off x="1760" y="1764"/>
                <a:ext cx="118" cy="136"/>
                <a:chOff x="4287" y="4997"/>
                <a:chExt cx="606" cy="540"/>
              </a:xfrm>
            </p:grpSpPr>
            <p:grpSp>
              <p:nvGrpSpPr>
                <p:cNvPr id="42221" name="Group 12">
                  <a:extLst>
                    <a:ext uri="{FF2B5EF4-FFF2-40B4-BE49-F238E27FC236}">
                      <a16:creationId xmlns:a16="http://schemas.microsoft.com/office/drawing/2014/main" id="{E0C235D5-AB10-40A5-B7F9-DFF4A74193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4997"/>
                  <a:ext cx="558" cy="540"/>
                  <a:chOff x="4335" y="4997"/>
                  <a:chExt cx="558" cy="540"/>
                </a:xfrm>
              </p:grpSpPr>
              <p:sp>
                <p:nvSpPr>
                  <p:cNvPr id="42223" name="Arc 13">
                    <a:extLst>
                      <a:ext uri="{FF2B5EF4-FFF2-40B4-BE49-F238E27FC236}">
                        <a16:creationId xmlns:a16="http://schemas.microsoft.com/office/drawing/2014/main" id="{DCC75D55-12CF-4C3F-9BFC-46A7597478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1" y="4997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224" name="Freeform 14">
                    <a:extLst>
                      <a:ext uri="{FF2B5EF4-FFF2-40B4-BE49-F238E27FC236}">
                        <a16:creationId xmlns:a16="http://schemas.microsoft.com/office/drawing/2014/main" id="{C35B70FA-A47A-459B-8BB8-B5B08F245D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" y="4997"/>
                    <a:ext cx="558" cy="540"/>
                  </a:xfrm>
                  <a:custGeom>
                    <a:avLst/>
                    <a:gdLst>
                      <a:gd name="T0" fmla="*/ 0 w 558"/>
                      <a:gd name="T1" fmla="*/ 0 h 534"/>
                      <a:gd name="T2" fmla="*/ 558 w 558"/>
                      <a:gd name="T3" fmla="*/ 0 h 534"/>
                      <a:gd name="T4" fmla="*/ 558 w 558"/>
                      <a:gd name="T5" fmla="*/ 546 h 534"/>
                      <a:gd name="T6" fmla="*/ 0 w 558"/>
                      <a:gd name="T7" fmla="*/ 546 h 5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8" h="534">
                        <a:moveTo>
                          <a:pt x="0" y="0"/>
                        </a:moveTo>
                        <a:lnTo>
                          <a:pt x="558" y="0"/>
                        </a:lnTo>
                        <a:lnTo>
                          <a:pt x="558" y="534"/>
                        </a:ln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222" name="Arc 15">
                  <a:extLst>
                    <a:ext uri="{FF2B5EF4-FFF2-40B4-BE49-F238E27FC236}">
                      <a16:creationId xmlns:a16="http://schemas.microsoft.com/office/drawing/2014/main" id="{6016FC36-E6AA-419D-A40B-5FDCF25FD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" y="5003"/>
                  <a:ext cx="261" cy="534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7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218" name="Text Box 16">
                <a:extLst>
                  <a:ext uri="{FF2B5EF4-FFF2-40B4-BE49-F238E27FC236}">
                    <a16:creationId xmlns:a16="http://schemas.microsoft.com/office/drawing/2014/main" id="{E658B622-9DD4-4228-978A-A8AE8C65F9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831606">
                <a:off x="1763" y="1770"/>
                <a:ext cx="80" cy="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19" name="Line 17">
                <a:extLst>
                  <a:ext uri="{FF2B5EF4-FFF2-40B4-BE49-F238E27FC236}">
                    <a16:creationId xmlns:a16="http://schemas.microsoft.com/office/drawing/2014/main" id="{23DE88A7-9D90-431C-983A-3C7FE4747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9875504">
                <a:off x="1694" y="1805"/>
                <a:ext cx="7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  <p:sp>
            <p:nvSpPr>
              <p:cNvPr id="42220" name="AutoShape 18">
                <a:extLst>
                  <a:ext uri="{FF2B5EF4-FFF2-40B4-BE49-F238E27FC236}">
                    <a16:creationId xmlns:a16="http://schemas.microsoft.com/office/drawing/2014/main" id="{2C010ECA-D7CE-4AE8-AB2E-B5259F023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9875504">
                <a:off x="1672" y="1570"/>
                <a:ext cx="44" cy="425"/>
              </a:xfrm>
              <a:prstGeom prst="can">
                <a:avLst>
                  <a:gd name="adj" fmla="val 75037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993" name="Group 19">
              <a:extLst>
                <a:ext uri="{FF2B5EF4-FFF2-40B4-BE49-F238E27FC236}">
                  <a16:creationId xmlns:a16="http://schemas.microsoft.com/office/drawing/2014/main" id="{9E593D91-C881-4B50-B773-9C4475A3DC99}"/>
                </a:ext>
              </a:extLst>
            </p:cNvPr>
            <p:cNvGrpSpPr>
              <a:grpSpLocks/>
            </p:cNvGrpSpPr>
            <p:nvPr/>
          </p:nvGrpSpPr>
          <p:grpSpPr bwMode="auto">
            <a:xfrm rot="2078528">
              <a:off x="512" y="841"/>
              <a:ext cx="1004" cy="2344"/>
              <a:chOff x="4850" y="1199"/>
              <a:chExt cx="6171" cy="12660"/>
            </a:xfrm>
          </p:grpSpPr>
          <p:grpSp>
            <p:nvGrpSpPr>
              <p:cNvPr id="42113" name="Group 20">
                <a:extLst>
                  <a:ext uri="{FF2B5EF4-FFF2-40B4-BE49-F238E27FC236}">
                    <a16:creationId xmlns:a16="http://schemas.microsoft.com/office/drawing/2014/main" id="{8F081919-01CE-4340-862A-C27CA7F879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50" y="1199"/>
                <a:ext cx="6165" cy="12660"/>
                <a:chOff x="4850" y="1199"/>
                <a:chExt cx="6165" cy="12660"/>
              </a:xfrm>
            </p:grpSpPr>
            <p:sp>
              <p:nvSpPr>
                <p:cNvPr id="42215" name="Freeform 21">
                  <a:extLst>
                    <a:ext uri="{FF2B5EF4-FFF2-40B4-BE49-F238E27FC236}">
                      <a16:creationId xmlns:a16="http://schemas.microsoft.com/office/drawing/2014/main" id="{5C8BBF1B-4E5D-4041-8945-14F5ED27B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199"/>
                  <a:ext cx="1105" cy="12660"/>
                </a:xfrm>
                <a:custGeom>
                  <a:avLst/>
                  <a:gdLst>
                    <a:gd name="T0" fmla="*/ 1090 w 1105"/>
                    <a:gd name="T1" fmla="*/ 0 h 12660"/>
                    <a:gd name="T2" fmla="*/ 1090 w 1105"/>
                    <a:gd name="T3" fmla="*/ 870 h 12660"/>
                    <a:gd name="T4" fmla="*/ 1030 w 1105"/>
                    <a:gd name="T5" fmla="*/ 1260 h 12660"/>
                    <a:gd name="T6" fmla="*/ 760 w 1105"/>
                    <a:gd name="T7" fmla="*/ 1830 h 12660"/>
                    <a:gd name="T8" fmla="*/ 550 w 1105"/>
                    <a:gd name="T9" fmla="*/ 2130 h 12660"/>
                    <a:gd name="T10" fmla="*/ 100 w 1105"/>
                    <a:gd name="T11" fmla="*/ 2940 h 12660"/>
                    <a:gd name="T12" fmla="*/ 40 w 1105"/>
                    <a:gd name="T13" fmla="*/ 5760 h 12660"/>
                    <a:gd name="T14" fmla="*/ 40 w 1105"/>
                    <a:gd name="T15" fmla="*/ 8940 h 12660"/>
                    <a:gd name="T16" fmla="*/ 280 w 1105"/>
                    <a:gd name="T17" fmla="*/ 9810 h 12660"/>
                    <a:gd name="T18" fmla="*/ 700 w 1105"/>
                    <a:gd name="T19" fmla="*/ 10380 h 12660"/>
                    <a:gd name="T20" fmla="*/ 1000 w 1105"/>
                    <a:gd name="T21" fmla="*/ 11010 h 12660"/>
                    <a:gd name="T22" fmla="*/ 1090 w 1105"/>
                    <a:gd name="T23" fmla="*/ 11850 h 12660"/>
                    <a:gd name="T24" fmla="*/ 1090 w 1105"/>
                    <a:gd name="T25" fmla="*/ 12660 h 126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05" h="12660">
                      <a:moveTo>
                        <a:pt x="1090" y="0"/>
                      </a:moveTo>
                      <a:cubicBezTo>
                        <a:pt x="1095" y="330"/>
                        <a:pt x="1100" y="660"/>
                        <a:pt x="1090" y="870"/>
                      </a:cubicBezTo>
                      <a:cubicBezTo>
                        <a:pt x="1080" y="1080"/>
                        <a:pt x="1085" y="1100"/>
                        <a:pt x="1030" y="1260"/>
                      </a:cubicBezTo>
                      <a:cubicBezTo>
                        <a:pt x="975" y="1420"/>
                        <a:pt x="840" y="1685"/>
                        <a:pt x="760" y="1830"/>
                      </a:cubicBezTo>
                      <a:cubicBezTo>
                        <a:pt x="680" y="1975"/>
                        <a:pt x="660" y="1945"/>
                        <a:pt x="550" y="2130"/>
                      </a:cubicBezTo>
                      <a:cubicBezTo>
                        <a:pt x="440" y="2315"/>
                        <a:pt x="185" y="2335"/>
                        <a:pt x="100" y="2940"/>
                      </a:cubicBezTo>
                      <a:cubicBezTo>
                        <a:pt x="15" y="3545"/>
                        <a:pt x="50" y="4760"/>
                        <a:pt x="40" y="5760"/>
                      </a:cubicBezTo>
                      <a:cubicBezTo>
                        <a:pt x="30" y="6760"/>
                        <a:pt x="0" y="8265"/>
                        <a:pt x="40" y="8940"/>
                      </a:cubicBezTo>
                      <a:cubicBezTo>
                        <a:pt x="80" y="9615"/>
                        <a:pt x="170" y="9570"/>
                        <a:pt x="280" y="9810"/>
                      </a:cubicBezTo>
                      <a:cubicBezTo>
                        <a:pt x="390" y="10050"/>
                        <a:pt x="580" y="10180"/>
                        <a:pt x="700" y="10380"/>
                      </a:cubicBezTo>
                      <a:cubicBezTo>
                        <a:pt x="820" y="10580"/>
                        <a:pt x="935" y="10765"/>
                        <a:pt x="1000" y="11010"/>
                      </a:cubicBezTo>
                      <a:cubicBezTo>
                        <a:pt x="1065" y="11255"/>
                        <a:pt x="1075" y="11575"/>
                        <a:pt x="1090" y="11850"/>
                      </a:cubicBezTo>
                      <a:cubicBezTo>
                        <a:pt x="1105" y="12125"/>
                        <a:pt x="1097" y="12392"/>
                        <a:pt x="1090" y="12660"/>
                      </a:cubicBezTo>
                    </a:path>
                  </a:pathLst>
                </a:custGeom>
                <a:noFill/>
                <a:ln w="1238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2216" name="Freeform 22">
                  <a:extLst>
                    <a:ext uri="{FF2B5EF4-FFF2-40B4-BE49-F238E27FC236}">
                      <a16:creationId xmlns:a16="http://schemas.microsoft.com/office/drawing/2014/main" id="{FB13C04E-BBA2-44E7-941D-AE165CF947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90" y="1229"/>
                  <a:ext cx="2225" cy="12570"/>
                </a:xfrm>
                <a:custGeom>
                  <a:avLst/>
                  <a:gdLst>
                    <a:gd name="T0" fmla="*/ 30 w 2225"/>
                    <a:gd name="T1" fmla="*/ 0 h 12570"/>
                    <a:gd name="T2" fmla="*/ 30 w 2225"/>
                    <a:gd name="T3" fmla="*/ 690 h 12570"/>
                    <a:gd name="T4" fmla="*/ 210 w 2225"/>
                    <a:gd name="T5" fmla="*/ 1171 h 12570"/>
                    <a:gd name="T6" fmla="*/ 720 w 2225"/>
                    <a:gd name="T7" fmla="*/ 1650 h 12570"/>
                    <a:gd name="T8" fmla="*/ 1500 w 2225"/>
                    <a:gd name="T9" fmla="*/ 2280 h 12570"/>
                    <a:gd name="T10" fmla="*/ 1830 w 2225"/>
                    <a:gd name="T11" fmla="*/ 2760 h 12570"/>
                    <a:gd name="T12" fmla="*/ 2040 w 2225"/>
                    <a:gd name="T13" fmla="*/ 3420 h 12570"/>
                    <a:gd name="T14" fmla="*/ 2190 w 2225"/>
                    <a:gd name="T15" fmla="*/ 4561 h 12570"/>
                    <a:gd name="T16" fmla="*/ 2220 w 2225"/>
                    <a:gd name="T17" fmla="*/ 7051 h 12570"/>
                    <a:gd name="T18" fmla="*/ 2160 w 2225"/>
                    <a:gd name="T19" fmla="*/ 8910 h 12570"/>
                    <a:gd name="T20" fmla="*/ 1980 w 2225"/>
                    <a:gd name="T21" fmla="*/ 9660 h 12570"/>
                    <a:gd name="T22" fmla="*/ 1440 w 2225"/>
                    <a:gd name="T23" fmla="*/ 10260 h 12570"/>
                    <a:gd name="T24" fmla="*/ 870 w 2225"/>
                    <a:gd name="T25" fmla="*/ 10620 h 12570"/>
                    <a:gd name="T26" fmla="*/ 450 w 2225"/>
                    <a:gd name="T27" fmla="*/ 11040 h 12570"/>
                    <a:gd name="T28" fmla="*/ 180 w 2225"/>
                    <a:gd name="T29" fmla="*/ 11490 h 12570"/>
                    <a:gd name="T30" fmla="*/ 60 w 2225"/>
                    <a:gd name="T31" fmla="*/ 11940 h 12570"/>
                    <a:gd name="T32" fmla="*/ 60 w 2225"/>
                    <a:gd name="T33" fmla="*/ 12570 h 125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25" h="12570">
                      <a:moveTo>
                        <a:pt x="30" y="0"/>
                      </a:moveTo>
                      <a:cubicBezTo>
                        <a:pt x="22" y="252"/>
                        <a:pt x="0" y="495"/>
                        <a:pt x="30" y="690"/>
                      </a:cubicBezTo>
                      <a:cubicBezTo>
                        <a:pt x="60" y="885"/>
                        <a:pt x="95" y="1011"/>
                        <a:pt x="210" y="1171"/>
                      </a:cubicBezTo>
                      <a:cubicBezTo>
                        <a:pt x="325" y="1331"/>
                        <a:pt x="505" y="1465"/>
                        <a:pt x="720" y="1650"/>
                      </a:cubicBezTo>
                      <a:cubicBezTo>
                        <a:pt x="935" y="1835"/>
                        <a:pt x="1315" y="2095"/>
                        <a:pt x="1500" y="2280"/>
                      </a:cubicBezTo>
                      <a:cubicBezTo>
                        <a:pt x="1685" y="2465"/>
                        <a:pt x="1740" y="2570"/>
                        <a:pt x="1830" y="2760"/>
                      </a:cubicBezTo>
                      <a:cubicBezTo>
                        <a:pt x="1920" y="2950"/>
                        <a:pt x="1980" y="3120"/>
                        <a:pt x="2040" y="3420"/>
                      </a:cubicBezTo>
                      <a:cubicBezTo>
                        <a:pt x="2100" y="3720"/>
                        <a:pt x="2160" y="3956"/>
                        <a:pt x="2190" y="4561"/>
                      </a:cubicBezTo>
                      <a:cubicBezTo>
                        <a:pt x="2220" y="5166"/>
                        <a:pt x="2225" y="6326"/>
                        <a:pt x="2220" y="7051"/>
                      </a:cubicBezTo>
                      <a:cubicBezTo>
                        <a:pt x="2215" y="7776"/>
                        <a:pt x="2200" y="8475"/>
                        <a:pt x="2160" y="8910"/>
                      </a:cubicBezTo>
                      <a:cubicBezTo>
                        <a:pt x="2120" y="9345"/>
                        <a:pt x="2100" y="9435"/>
                        <a:pt x="1980" y="9660"/>
                      </a:cubicBezTo>
                      <a:cubicBezTo>
                        <a:pt x="1860" y="9885"/>
                        <a:pt x="1625" y="10100"/>
                        <a:pt x="1440" y="10260"/>
                      </a:cubicBezTo>
                      <a:cubicBezTo>
                        <a:pt x="1255" y="10420"/>
                        <a:pt x="1035" y="10490"/>
                        <a:pt x="870" y="10620"/>
                      </a:cubicBezTo>
                      <a:cubicBezTo>
                        <a:pt x="705" y="10750"/>
                        <a:pt x="565" y="10895"/>
                        <a:pt x="450" y="11040"/>
                      </a:cubicBezTo>
                      <a:cubicBezTo>
                        <a:pt x="335" y="11185"/>
                        <a:pt x="245" y="11340"/>
                        <a:pt x="180" y="11490"/>
                      </a:cubicBezTo>
                      <a:cubicBezTo>
                        <a:pt x="115" y="11640"/>
                        <a:pt x="80" y="11760"/>
                        <a:pt x="60" y="11940"/>
                      </a:cubicBezTo>
                      <a:cubicBezTo>
                        <a:pt x="40" y="12120"/>
                        <a:pt x="50" y="12345"/>
                        <a:pt x="60" y="12570"/>
                      </a:cubicBezTo>
                    </a:path>
                  </a:pathLst>
                </a:custGeom>
                <a:noFill/>
                <a:ln w="1238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14" name="Group 23">
                <a:extLst>
                  <a:ext uri="{FF2B5EF4-FFF2-40B4-BE49-F238E27FC236}">
                    <a16:creationId xmlns:a16="http://schemas.microsoft.com/office/drawing/2014/main" id="{8D0138F5-2AEA-4A1C-8E55-839DF38884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6" y="1445"/>
                <a:ext cx="1841" cy="552"/>
                <a:chOff x="2265" y="1937"/>
                <a:chExt cx="1842" cy="552"/>
              </a:xfrm>
            </p:grpSpPr>
            <p:grpSp>
              <p:nvGrpSpPr>
                <p:cNvPr id="42211" name="Group 24">
                  <a:extLst>
                    <a:ext uri="{FF2B5EF4-FFF2-40B4-BE49-F238E27FC236}">
                      <a16:creationId xmlns:a16="http://schemas.microsoft.com/office/drawing/2014/main" id="{207C49C9-0DA1-4D03-B9AC-BD3E41BCE1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2213" name="Freeform 25">
                    <a:extLst>
                      <a:ext uri="{FF2B5EF4-FFF2-40B4-BE49-F238E27FC236}">
                        <a16:creationId xmlns:a16="http://schemas.microsoft.com/office/drawing/2014/main" id="{81D59A49-37D5-4F3E-B87F-746034BE6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214" name="Text Box 26">
                    <a:extLst>
                      <a:ext uri="{FF2B5EF4-FFF2-40B4-BE49-F238E27FC236}">
                        <a16:creationId xmlns:a16="http://schemas.microsoft.com/office/drawing/2014/main" id="{94045F5C-B5A2-4A55-A6B7-3BC4409746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212" name="Line 27">
                  <a:extLst>
                    <a:ext uri="{FF2B5EF4-FFF2-40B4-BE49-F238E27FC236}">
                      <a16:creationId xmlns:a16="http://schemas.microsoft.com/office/drawing/2014/main" id="{DF008196-65F2-4E87-BEB2-E14368F4F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15" name="Group 28">
                <a:extLst>
                  <a:ext uri="{FF2B5EF4-FFF2-40B4-BE49-F238E27FC236}">
                    <a16:creationId xmlns:a16="http://schemas.microsoft.com/office/drawing/2014/main" id="{653217C8-051B-4C4E-8DE4-EF7FCB4D0B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4" y="4601"/>
                <a:ext cx="965" cy="546"/>
                <a:chOff x="2253" y="5183"/>
                <a:chExt cx="966" cy="546"/>
              </a:xfrm>
            </p:grpSpPr>
            <p:grpSp>
              <p:nvGrpSpPr>
                <p:cNvPr id="42207" name="Group 29">
                  <a:extLst>
                    <a:ext uri="{FF2B5EF4-FFF2-40B4-BE49-F238E27FC236}">
                      <a16:creationId xmlns:a16="http://schemas.microsoft.com/office/drawing/2014/main" id="{10A1F6AB-5642-495D-B494-68832F64A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2209" name="Freeform 30">
                    <a:extLst>
                      <a:ext uri="{FF2B5EF4-FFF2-40B4-BE49-F238E27FC236}">
                        <a16:creationId xmlns:a16="http://schemas.microsoft.com/office/drawing/2014/main" id="{63EBA5AF-81A9-4B2B-A61B-4D50EE965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210" name="Text Box 31">
                    <a:extLst>
                      <a:ext uri="{FF2B5EF4-FFF2-40B4-BE49-F238E27FC236}">
                        <a16:creationId xmlns:a16="http://schemas.microsoft.com/office/drawing/2014/main" id="{ABA19D44-03F5-4B4A-8E0C-7E11EBAB162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208" name="Line 32">
                  <a:extLst>
                    <a:ext uri="{FF2B5EF4-FFF2-40B4-BE49-F238E27FC236}">
                      <a16:creationId xmlns:a16="http://schemas.microsoft.com/office/drawing/2014/main" id="{0446F6EA-32C8-4245-8F5B-8142E116CB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16" name="Group 33">
                <a:extLst>
                  <a:ext uri="{FF2B5EF4-FFF2-40B4-BE49-F238E27FC236}">
                    <a16:creationId xmlns:a16="http://schemas.microsoft.com/office/drawing/2014/main" id="{2CDBFD48-8883-43E8-85F6-1291118015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2" y="6377"/>
                <a:ext cx="1862" cy="523"/>
                <a:chOff x="2271" y="3569"/>
                <a:chExt cx="1863" cy="523"/>
              </a:xfrm>
            </p:grpSpPr>
            <p:grpSp>
              <p:nvGrpSpPr>
                <p:cNvPr id="42201" name="Group 34">
                  <a:extLst>
                    <a:ext uri="{FF2B5EF4-FFF2-40B4-BE49-F238E27FC236}">
                      <a16:creationId xmlns:a16="http://schemas.microsoft.com/office/drawing/2014/main" id="{CEBF9DF3-631B-4415-9DB0-6EA1FD7BE2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2203" name="Group 35">
                    <a:extLst>
                      <a:ext uri="{FF2B5EF4-FFF2-40B4-BE49-F238E27FC236}">
                        <a16:creationId xmlns:a16="http://schemas.microsoft.com/office/drawing/2014/main" id="{0F60FB58-87EA-4900-AE5B-BB195C7E99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2205" name="Arc 36">
                      <a:extLst>
                        <a:ext uri="{FF2B5EF4-FFF2-40B4-BE49-F238E27FC236}">
                          <a16:creationId xmlns:a16="http://schemas.microsoft.com/office/drawing/2014/main" id="{17A989E1-95AA-456B-9252-8CBD53C727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206" name="Freeform 37">
                      <a:extLst>
                        <a:ext uri="{FF2B5EF4-FFF2-40B4-BE49-F238E27FC236}">
                          <a16:creationId xmlns:a16="http://schemas.microsoft.com/office/drawing/2014/main" id="{A9FCF061-4445-4C6C-96DD-93B5D329F4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204" name="Text Box 38">
                    <a:extLst>
                      <a:ext uri="{FF2B5EF4-FFF2-40B4-BE49-F238E27FC236}">
                        <a16:creationId xmlns:a16="http://schemas.microsoft.com/office/drawing/2014/main" id="{C23E0623-E038-4D01-97DC-6680C720A6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202" name="Line 39">
                  <a:extLst>
                    <a:ext uri="{FF2B5EF4-FFF2-40B4-BE49-F238E27FC236}">
                      <a16:creationId xmlns:a16="http://schemas.microsoft.com/office/drawing/2014/main" id="{A926D5E5-0B12-418D-B3CF-A2A38503F7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117" name="Text Box 40">
                <a:extLst>
                  <a:ext uri="{FF2B5EF4-FFF2-40B4-BE49-F238E27FC236}">
                    <a16:creationId xmlns:a16="http://schemas.microsoft.com/office/drawing/2014/main" id="{AF6184A2-8023-4FE9-AD73-4816A2A708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8" y="3193"/>
                <a:ext cx="389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118" name="Group 41">
                <a:extLst>
                  <a:ext uri="{FF2B5EF4-FFF2-40B4-BE49-F238E27FC236}">
                    <a16:creationId xmlns:a16="http://schemas.microsoft.com/office/drawing/2014/main" id="{F9BE5DE1-7754-4EC0-AC58-B5D6ECC485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47093">
                <a:off x="5562" y="3107"/>
                <a:ext cx="1862" cy="523"/>
                <a:chOff x="6042" y="3077"/>
                <a:chExt cx="1862" cy="523"/>
              </a:xfrm>
            </p:grpSpPr>
            <p:grpSp>
              <p:nvGrpSpPr>
                <p:cNvPr id="42197" name="Group 42">
                  <a:extLst>
                    <a:ext uri="{FF2B5EF4-FFF2-40B4-BE49-F238E27FC236}">
                      <a16:creationId xmlns:a16="http://schemas.microsoft.com/office/drawing/2014/main" id="{9D02949C-FB4B-4834-AD92-9B6BFF0F3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420" y="3077"/>
                  <a:ext cx="1484" cy="523"/>
                  <a:chOff x="2961" y="3304"/>
                  <a:chExt cx="1485" cy="523"/>
                </a:xfrm>
              </p:grpSpPr>
              <p:sp>
                <p:nvSpPr>
                  <p:cNvPr id="42199" name="Arc 43">
                    <a:extLst>
                      <a:ext uri="{FF2B5EF4-FFF2-40B4-BE49-F238E27FC236}">
                        <a16:creationId xmlns:a16="http://schemas.microsoft.com/office/drawing/2014/main" id="{9CC99E53-3841-45B6-93EE-2E07100FF9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200" name="Freeform 44">
                    <a:extLst>
                      <a:ext uri="{FF2B5EF4-FFF2-40B4-BE49-F238E27FC236}">
                        <a16:creationId xmlns:a16="http://schemas.microsoft.com/office/drawing/2014/main" id="{42CEFD2F-C213-4E61-A7CD-6252947BDA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198" name="Line 45">
                  <a:extLst>
                    <a:ext uri="{FF2B5EF4-FFF2-40B4-BE49-F238E27FC236}">
                      <a16:creationId xmlns:a16="http://schemas.microsoft.com/office/drawing/2014/main" id="{4E1C2290-39F0-401A-B2C1-E437CB86F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42" y="333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19" name="Group 46">
                <a:extLst>
                  <a:ext uri="{FF2B5EF4-FFF2-40B4-BE49-F238E27FC236}">
                    <a16:creationId xmlns:a16="http://schemas.microsoft.com/office/drawing/2014/main" id="{F162775A-FCEB-4CEB-B3AF-8CA0636DC9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2" y="8183"/>
                <a:ext cx="1841" cy="552"/>
                <a:chOff x="2265" y="1937"/>
                <a:chExt cx="1842" cy="552"/>
              </a:xfrm>
            </p:grpSpPr>
            <p:grpSp>
              <p:nvGrpSpPr>
                <p:cNvPr id="42193" name="Group 47">
                  <a:extLst>
                    <a:ext uri="{FF2B5EF4-FFF2-40B4-BE49-F238E27FC236}">
                      <a16:creationId xmlns:a16="http://schemas.microsoft.com/office/drawing/2014/main" id="{5BA44F28-C8F6-4B1F-BB34-A7A53D9BC1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2195" name="Freeform 48">
                    <a:extLst>
                      <a:ext uri="{FF2B5EF4-FFF2-40B4-BE49-F238E27FC236}">
                        <a16:creationId xmlns:a16="http://schemas.microsoft.com/office/drawing/2014/main" id="{9403EE2B-7CB3-4B10-BF08-4E1949784C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96" name="Text Box 49">
                    <a:extLst>
                      <a:ext uri="{FF2B5EF4-FFF2-40B4-BE49-F238E27FC236}">
                        <a16:creationId xmlns:a16="http://schemas.microsoft.com/office/drawing/2014/main" id="{699B11F3-0C2E-4760-979F-5DDB3C16499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94" name="Line 50">
                  <a:extLst>
                    <a:ext uri="{FF2B5EF4-FFF2-40B4-BE49-F238E27FC236}">
                      <a16:creationId xmlns:a16="http://schemas.microsoft.com/office/drawing/2014/main" id="{2CE6761C-6EA8-426A-8166-2F6F29A32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120" name="Text Box 51">
                <a:extLst>
                  <a:ext uri="{FF2B5EF4-FFF2-40B4-BE49-F238E27FC236}">
                    <a16:creationId xmlns:a16="http://schemas.microsoft.com/office/drawing/2014/main" id="{164B0442-989E-44E7-BF9C-5BB9E71AE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6" y="11476"/>
                <a:ext cx="269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121" name="Group 52">
                <a:extLst>
                  <a:ext uri="{FF2B5EF4-FFF2-40B4-BE49-F238E27FC236}">
                    <a16:creationId xmlns:a16="http://schemas.microsoft.com/office/drawing/2014/main" id="{78150B33-9EE5-4182-BE34-434DC00CC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101463">
                <a:off x="5640" y="11429"/>
                <a:ext cx="965" cy="546"/>
                <a:chOff x="5910" y="11338"/>
                <a:chExt cx="965" cy="546"/>
              </a:xfrm>
            </p:grpSpPr>
            <p:sp>
              <p:nvSpPr>
                <p:cNvPr id="42191" name="Freeform 53">
                  <a:extLst>
                    <a:ext uri="{FF2B5EF4-FFF2-40B4-BE49-F238E27FC236}">
                      <a16:creationId xmlns:a16="http://schemas.microsoft.com/office/drawing/2014/main" id="{F68A3647-7465-4CB8-B013-77B5E04B5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312" y="11338"/>
                  <a:ext cx="563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2 w 564"/>
                    <a:gd name="T3" fmla="*/ 0 h 546"/>
                    <a:gd name="T4" fmla="*/ 562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2192" name="Line 54">
                  <a:extLst>
                    <a:ext uri="{FF2B5EF4-FFF2-40B4-BE49-F238E27FC236}">
                      <a16:creationId xmlns:a16="http://schemas.microsoft.com/office/drawing/2014/main" id="{28169A3C-7668-48A5-955F-022869570B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0" y="11614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22" name="Group 55">
                <a:extLst>
                  <a:ext uri="{FF2B5EF4-FFF2-40B4-BE49-F238E27FC236}">
                    <a16:creationId xmlns:a16="http://schemas.microsoft.com/office/drawing/2014/main" id="{320A4B7E-F7A5-4D89-A879-3F7BEC73DE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8" y="9785"/>
                <a:ext cx="1862" cy="523"/>
                <a:chOff x="2271" y="3569"/>
                <a:chExt cx="1863" cy="523"/>
              </a:xfrm>
            </p:grpSpPr>
            <p:grpSp>
              <p:nvGrpSpPr>
                <p:cNvPr id="42185" name="Group 56">
                  <a:extLst>
                    <a:ext uri="{FF2B5EF4-FFF2-40B4-BE49-F238E27FC236}">
                      <a16:creationId xmlns:a16="http://schemas.microsoft.com/office/drawing/2014/main" id="{69A89246-9BFC-457A-BB3D-74C42025B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2187" name="Group 57">
                    <a:extLst>
                      <a:ext uri="{FF2B5EF4-FFF2-40B4-BE49-F238E27FC236}">
                        <a16:creationId xmlns:a16="http://schemas.microsoft.com/office/drawing/2014/main" id="{98E43034-6AFA-4522-BA57-9945DA6A5BE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2189" name="Arc 58">
                      <a:extLst>
                        <a:ext uri="{FF2B5EF4-FFF2-40B4-BE49-F238E27FC236}">
                          <a16:creationId xmlns:a16="http://schemas.microsoft.com/office/drawing/2014/main" id="{EC9B2CBC-D6DD-4AFE-8AC4-96C560B365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190" name="Freeform 59">
                      <a:extLst>
                        <a:ext uri="{FF2B5EF4-FFF2-40B4-BE49-F238E27FC236}">
                          <a16:creationId xmlns:a16="http://schemas.microsoft.com/office/drawing/2014/main" id="{77CBC2C4-77F2-455A-BFF1-90A53970DA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188" name="Text Box 60">
                    <a:extLst>
                      <a:ext uri="{FF2B5EF4-FFF2-40B4-BE49-F238E27FC236}">
                        <a16:creationId xmlns:a16="http://schemas.microsoft.com/office/drawing/2014/main" id="{D0D1A637-8847-4ADF-ADA5-42DDE4CA4ED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86" name="Line 61">
                  <a:extLst>
                    <a:ext uri="{FF2B5EF4-FFF2-40B4-BE49-F238E27FC236}">
                      <a16:creationId xmlns:a16="http://schemas.microsoft.com/office/drawing/2014/main" id="{970EC5E2-D27B-4BFD-934C-F4F9E33E8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23" name="Group 62">
                <a:extLst>
                  <a:ext uri="{FF2B5EF4-FFF2-40B4-BE49-F238E27FC236}">
                    <a16:creationId xmlns:a16="http://schemas.microsoft.com/office/drawing/2014/main" id="{639BBF02-F28D-41C7-9CDC-128A12A9DD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44" y="4655"/>
                <a:ext cx="1834" cy="552"/>
                <a:chOff x="3987" y="4955"/>
                <a:chExt cx="1836" cy="552"/>
              </a:xfrm>
            </p:grpSpPr>
            <p:grpSp>
              <p:nvGrpSpPr>
                <p:cNvPr id="42181" name="Group 63">
                  <a:extLst>
                    <a:ext uri="{FF2B5EF4-FFF2-40B4-BE49-F238E27FC236}">
                      <a16:creationId xmlns:a16="http://schemas.microsoft.com/office/drawing/2014/main" id="{44499DE5-B212-463F-BFE6-D7FA763F3A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2183" name="Freeform 64">
                    <a:extLst>
                      <a:ext uri="{FF2B5EF4-FFF2-40B4-BE49-F238E27FC236}">
                        <a16:creationId xmlns:a16="http://schemas.microsoft.com/office/drawing/2014/main" id="{57A39BE3-B9DB-4F34-94BB-14C589665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84" name="Line 65">
                    <a:extLst>
                      <a:ext uri="{FF2B5EF4-FFF2-40B4-BE49-F238E27FC236}">
                        <a16:creationId xmlns:a16="http://schemas.microsoft.com/office/drawing/2014/main" id="{EB280018-09A0-4579-8D67-839E8A0D7B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182" name="Text Box 66">
                  <a:extLst>
                    <a:ext uri="{FF2B5EF4-FFF2-40B4-BE49-F238E27FC236}">
                      <a16:creationId xmlns:a16="http://schemas.microsoft.com/office/drawing/2014/main" id="{5BE8ABCF-5BAF-405B-A566-C8AD7F5157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24" name="Group 67">
                <a:extLst>
                  <a:ext uri="{FF2B5EF4-FFF2-40B4-BE49-F238E27FC236}">
                    <a16:creationId xmlns:a16="http://schemas.microsoft.com/office/drawing/2014/main" id="{4EB8B6EB-2BB7-4946-9712-2B704FFD80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65" y="1451"/>
                <a:ext cx="953" cy="546"/>
                <a:chOff x="4029" y="1943"/>
                <a:chExt cx="954" cy="546"/>
              </a:xfrm>
            </p:grpSpPr>
            <p:grpSp>
              <p:nvGrpSpPr>
                <p:cNvPr id="42177" name="Group 68">
                  <a:extLst>
                    <a:ext uri="{FF2B5EF4-FFF2-40B4-BE49-F238E27FC236}">
                      <a16:creationId xmlns:a16="http://schemas.microsoft.com/office/drawing/2014/main" id="{68646A39-781A-4C37-9585-2A870AAF7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2179" name="Freeform 69">
                    <a:extLst>
                      <a:ext uri="{FF2B5EF4-FFF2-40B4-BE49-F238E27FC236}">
                        <a16:creationId xmlns:a16="http://schemas.microsoft.com/office/drawing/2014/main" id="{F85CF660-849D-4A9D-B5C4-E6AC4E4C66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80" name="Text Box 70">
                    <a:extLst>
                      <a:ext uri="{FF2B5EF4-FFF2-40B4-BE49-F238E27FC236}">
                        <a16:creationId xmlns:a16="http://schemas.microsoft.com/office/drawing/2014/main" id="{2B08EFFA-9533-494B-ABDC-6B1B609B4D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78" name="Line 71">
                  <a:extLst>
                    <a:ext uri="{FF2B5EF4-FFF2-40B4-BE49-F238E27FC236}">
                      <a16:creationId xmlns:a16="http://schemas.microsoft.com/office/drawing/2014/main" id="{A1BC6F10-6062-4F50-A54A-34B1FB0BE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125" name="Text Box 72">
                <a:extLst>
                  <a:ext uri="{FF2B5EF4-FFF2-40B4-BE49-F238E27FC236}">
                    <a16:creationId xmlns:a16="http://schemas.microsoft.com/office/drawing/2014/main" id="{D71F8855-C1B4-480A-9501-861BCFB471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92" y="3203"/>
                <a:ext cx="22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2126" name="Group 73">
                <a:extLst>
                  <a:ext uri="{FF2B5EF4-FFF2-40B4-BE49-F238E27FC236}">
                    <a16:creationId xmlns:a16="http://schemas.microsoft.com/office/drawing/2014/main" id="{BB10AF1C-AB11-417C-81AE-B4844453D1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084426">
                <a:off x="8791" y="3023"/>
                <a:ext cx="965" cy="540"/>
                <a:chOff x="7787" y="3077"/>
                <a:chExt cx="965" cy="540"/>
              </a:xfrm>
            </p:grpSpPr>
            <p:grpSp>
              <p:nvGrpSpPr>
                <p:cNvPr id="42171" name="Group 74">
                  <a:extLst>
                    <a:ext uri="{FF2B5EF4-FFF2-40B4-BE49-F238E27FC236}">
                      <a16:creationId xmlns:a16="http://schemas.microsoft.com/office/drawing/2014/main" id="{12DF5D6B-CA39-4C57-B5F9-8F5E06ABF8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87" y="3077"/>
                  <a:ext cx="605" cy="540"/>
                  <a:chOff x="4287" y="4997"/>
                  <a:chExt cx="606" cy="540"/>
                </a:xfrm>
              </p:grpSpPr>
              <p:grpSp>
                <p:nvGrpSpPr>
                  <p:cNvPr id="42173" name="Group 75">
                    <a:extLst>
                      <a:ext uri="{FF2B5EF4-FFF2-40B4-BE49-F238E27FC236}">
                        <a16:creationId xmlns:a16="http://schemas.microsoft.com/office/drawing/2014/main" id="{FF07D38A-0F47-42C4-8F6F-149E0B8ACE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2175" name="Arc 76">
                      <a:extLst>
                        <a:ext uri="{FF2B5EF4-FFF2-40B4-BE49-F238E27FC236}">
                          <a16:creationId xmlns:a16="http://schemas.microsoft.com/office/drawing/2014/main" id="{ECDB58F0-2815-4488-8E63-4A1798DB24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176" name="Freeform 77">
                      <a:extLst>
                        <a:ext uri="{FF2B5EF4-FFF2-40B4-BE49-F238E27FC236}">
                          <a16:creationId xmlns:a16="http://schemas.microsoft.com/office/drawing/2014/main" id="{310737AD-6994-414C-9B9A-9EDDB36EB2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174" name="Arc 78">
                    <a:extLst>
                      <a:ext uri="{FF2B5EF4-FFF2-40B4-BE49-F238E27FC236}">
                        <a16:creationId xmlns:a16="http://schemas.microsoft.com/office/drawing/2014/main" id="{03C84EB8-F591-473D-9A82-8245E378B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172" name="Line 79">
                  <a:extLst>
                    <a:ext uri="{FF2B5EF4-FFF2-40B4-BE49-F238E27FC236}">
                      <a16:creationId xmlns:a16="http://schemas.microsoft.com/office/drawing/2014/main" id="{E3E12576-5874-4899-A374-C5B34A469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2" y="3353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27" name="Group 80">
                <a:extLst>
                  <a:ext uri="{FF2B5EF4-FFF2-40B4-BE49-F238E27FC236}">
                    <a16:creationId xmlns:a16="http://schemas.microsoft.com/office/drawing/2014/main" id="{659F2F6A-C948-4B0D-A3CA-CEBCF28921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45" y="6395"/>
                <a:ext cx="965" cy="540"/>
                <a:chOff x="3951" y="3569"/>
                <a:chExt cx="966" cy="540"/>
              </a:xfrm>
            </p:grpSpPr>
            <p:grpSp>
              <p:nvGrpSpPr>
                <p:cNvPr id="42163" name="Group 81">
                  <a:extLst>
                    <a:ext uri="{FF2B5EF4-FFF2-40B4-BE49-F238E27FC236}">
                      <a16:creationId xmlns:a16="http://schemas.microsoft.com/office/drawing/2014/main" id="{BF0A3245-8CC1-4F99-BE4D-75BB587D1E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2165" name="Group 82">
                    <a:extLst>
                      <a:ext uri="{FF2B5EF4-FFF2-40B4-BE49-F238E27FC236}">
                        <a16:creationId xmlns:a16="http://schemas.microsoft.com/office/drawing/2014/main" id="{6CCE969B-AE2E-4D3C-8A08-353BC89949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2167" name="Group 83">
                      <a:extLst>
                        <a:ext uri="{FF2B5EF4-FFF2-40B4-BE49-F238E27FC236}">
                          <a16:creationId xmlns:a16="http://schemas.microsoft.com/office/drawing/2014/main" id="{B3E054EE-90C6-4E6C-B109-48D827788B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2169" name="Arc 84">
                        <a:extLst>
                          <a:ext uri="{FF2B5EF4-FFF2-40B4-BE49-F238E27FC236}">
                            <a16:creationId xmlns:a16="http://schemas.microsoft.com/office/drawing/2014/main" id="{51641886-CB46-47AE-95E0-D420280369C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2170" name="Freeform 85">
                        <a:extLst>
                          <a:ext uri="{FF2B5EF4-FFF2-40B4-BE49-F238E27FC236}">
                            <a16:creationId xmlns:a16="http://schemas.microsoft.com/office/drawing/2014/main" id="{E76C6441-8CE6-41E7-8006-4A3ADFADFB7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168" name="Arc 86">
                      <a:extLst>
                        <a:ext uri="{FF2B5EF4-FFF2-40B4-BE49-F238E27FC236}">
                          <a16:creationId xmlns:a16="http://schemas.microsoft.com/office/drawing/2014/main" id="{BFCAD8A9-0094-4EEE-8099-EEB93AF05D0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166" name="Text Box 87">
                    <a:extLst>
                      <a:ext uri="{FF2B5EF4-FFF2-40B4-BE49-F238E27FC236}">
                        <a16:creationId xmlns:a16="http://schemas.microsoft.com/office/drawing/2014/main" id="{383B63C9-C27E-43E0-B814-8A1E28C164D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64" name="Line 88">
                  <a:extLst>
                    <a:ext uri="{FF2B5EF4-FFF2-40B4-BE49-F238E27FC236}">
                      <a16:creationId xmlns:a16="http://schemas.microsoft.com/office/drawing/2014/main" id="{2D22E6E9-04DE-46DE-9B2E-8CBB41496F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28" name="Group 89">
                <a:extLst>
                  <a:ext uri="{FF2B5EF4-FFF2-40B4-BE49-F238E27FC236}">
                    <a16:creationId xmlns:a16="http://schemas.microsoft.com/office/drawing/2014/main" id="{F279D2E7-BE9E-458B-A1B3-7905E0BFBC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40" y="11393"/>
                <a:ext cx="1834" cy="552"/>
                <a:chOff x="6990" y="11332"/>
                <a:chExt cx="1834" cy="552"/>
              </a:xfrm>
            </p:grpSpPr>
            <p:grpSp>
              <p:nvGrpSpPr>
                <p:cNvPr id="42159" name="Group 90">
                  <a:extLst>
                    <a:ext uri="{FF2B5EF4-FFF2-40B4-BE49-F238E27FC236}">
                      <a16:creationId xmlns:a16="http://schemas.microsoft.com/office/drawing/2014/main" id="{FA2D1B7D-D4E8-4961-AE07-73DBF544B7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784358" flipH="1">
                  <a:off x="6990" y="11332"/>
                  <a:ext cx="1834" cy="552"/>
                  <a:chOff x="3711" y="5795"/>
                  <a:chExt cx="1836" cy="552"/>
                </a:xfrm>
              </p:grpSpPr>
              <p:sp>
                <p:nvSpPr>
                  <p:cNvPr id="42161" name="Freeform 91">
                    <a:extLst>
                      <a:ext uri="{FF2B5EF4-FFF2-40B4-BE49-F238E27FC236}">
                        <a16:creationId xmlns:a16="http://schemas.microsoft.com/office/drawing/2014/main" id="{08F6FA1D-E097-4CAE-A66A-25C525371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62" name="Line 92">
                    <a:extLst>
                      <a:ext uri="{FF2B5EF4-FFF2-40B4-BE49-F238E27FC236}">
                        <a16:creationId xmlns:a16="http://schemas.microsoft.com/office/drawing/2014/main" id="{D24706C6-F1B5-4D8E-BCBE-E833B869AB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160" name="Text Box 93">
                  <a:extLst>
                    <a:ext uri="{FF2B5EF4-FFF2-40B4-BE49-F238E27FC236}">
                      <a16:creationId xmlns:a16="http://schemas.microsoft.com/office/drawing/2014/main" id="{7E268E4F-5E16-4CE9-AA93-818C56C5E3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74" y="1140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2129" name="Group 94">
                <a:extLst>
                  <a:ext uri="{FF2B5EF4-FFF2-40B4-BE49-F238E27FC236}">
                    <a16:creationId xmlns:a16="http://schemas.microsoft.com/office/drawing/2014/main" id="{A0CB7F62-24DF-4261-B1A1-96040F18A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68" y="8219"/>
                <a:ext cx="953" cy="546"/>
                <a:chOff x="4029" y="1943"/>
                <a:chExt cx="954" cy="546"/>
              </a:xfrm>
            </p:grpSpPr>
            <p:grpSp>
              <p:nvGrpSpPr>
                <p:cNvPr id="42155" name="Group 95">
                  <a:extLst>
                    <a:ext uri="{FF2B5EF4-FFF2-40B4-BE49-F238E27FC236}">
                      <a16:creationId xmlns:a16="http://schemas.microsoft.com/office/drawing/2014/main" id="{C4A3B8D7-F143-4E41-AE8B-BEE504E7D1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2157" name="Freeform 96">
                    <a:extLst>
                      <a:ext uri="{FF2B5EF4-FFF2-40B4-BE49-F238E27FC236}">
                        <a16:creationId xmlns:a16="http://schemas.microsoft.com/office/drawing/2014/main" id="{1D5F2870-B5A2-4FD2-9133-0399AB6B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58" name="Text Box 97">
                    <a:extLst>
                      <a:ext uri="{FF2B5EF4-FFF2-40B4-BE49-F238E27FC236}">
                        <a16:creationId xmlns:a16="http://schemas.microsoft.com/office/drawing/2014/main" id="{EB0544AA-415F-4111-B88E-75B2E063381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56" name="Line 98">
                  <a:extLst>
                    <a:ext uri="{FF2B5EF4-FFF2-40B4-BE49-F238E27FC236}">
                      <a16:creationId xmlns:a16="http://schemas.microsoft.com/office/drawing/2014/main" id="{DBFC6FAF-1BC9-49BE-A19C-48E64B7C3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30" name="Group 99">
                <a:extLst>
                  <a:ext uri="{FF2B5EF4-FFF2-40B4-BE49-F238E27FC236}">
                    <a16:creationId xmlns:a16="http://schemas.microsoft.com/office/drawing/2014/main" id="{E096402F-4080-471A-A10E-B16E81018E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20" y="9845"/>
                <a:ext cx="965" cy="540"/>
                <a:chOff x="3951" y="3569"/>
                <a:chExt cx="966" cy="540"/>
              </a:xfrm>
            </p:grpSpPr>
            <p:grpSp>
              <p:nvGrpSpPr>
                <p:cNvPr id="42147" name="Group 100">
                  <a:extLst>
                    <a:ext uri="{FF2B5EF4-FFF2-40B4-BE49-F238E27FC236}">
                      <a16:creationId xmlns:a16="http://schemas.microsoft.com/office/drawing/2014/main" id="{CA038EC9-8F7A-4EB8-AD46-277EDA4F3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2149" name="Group 101">
                    <a:extLst>
                      <a:ext uri="{FF2B5EF4-FFF2-40B4-BE49-F238E27FC236}">
                        <a16:creationId xmlns:a16="http://schemas.microsoft.com/office/drawing/2014/main" id="{9DF5E79A-C18D-4724-9797-CFFD7C944E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2151" name="Group 102">
                      <a:extLst>
                        <a:ext uri="{FF2B5EF4-FFF2-40B4-BE49-F238E27FC236}">
                          <a16:creationId xmlns:a16="http://schemas.microsoft.com/office/drawing/2014/main" id="{4846DEA4-0026-4E30-916E-E14CA295C63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2153" name="Arc 103">
                        <a:extLst>
                          <a:ext uri="{FF2B5EF4-FFF2-40B4-BE49-F238E27FC236}">
                            <a16:creationId xmlns:a16="http://schemas.microsoft.com/office/drawing/2014/main" id="{B3656D58-00B8-4234-9B13-294A6F52DCEA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2154" name="Freeform 104">
                        <a:extLst>
                          <a:ext uri="{FF2B5EF4-FFF2-40B4-BE49-F238E27FC236}">
                            <a16:creationId xmlns:a16="http://schemas.microsoft.com/office/drawing/2014/main" id="{C3945041-E69B-43DE-A838-1CED31DFF9C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152" name="Arc 105">
                      <a:extLst>
                        <a:ext uri="{FF2B5EF4-FFF2-40B4-BE49-F238E27FC236}">
                          <a16:creationId xmlns:a16="http://schemas.microsoft.com/office/drawing/2014/main" id="{BA3F7028-B684-47E9-8E7D-66F1ADE35D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150" name="Text Box 106">
                    <a:extLst>
                      <a:ext uri="{FF2B5EF4-FFF2-40B4-BE49-F238E27FC236}">
                        <a16:creationId xmlns:a16="http://schemas.microsoft.com/office/drawing/2014/main" id="{07B0D81C-C4CD-41B4-9F93-B4B65D4BE0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48" name="Line 107">
                  <a:extLst>
                    <a:ext uri="{FF2B5EF4-FFF2-40B4-BE49-F238E27FC236}">
                      <a16:creationId xmlns:a16="http://schemas.microsoft.com/office/drawing/2014/main" id="{5CB3CE5D-22CC-4B01-B020-4580C844D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31" name="Group 108">
                <a:extLst>
                  <a:ext uri="{FF2B5EF4-FFF2-40B4-BE49-F238E27FC236}">
                    <a16:creationId xmlns:a16="http://schemas.microsoft.com/office/drawing/2014/main" id="{655040F9-12FD-4F4E-A96A-225923D635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2" y="12964"/>
                <a:ext cx="965" cy="540"/>
                <a:chOff x="3951" y="3569"/>
                <a:chExt cx="966" cy="540"/>
              </a:xfrm>
            </p:grpSpPr>
            <p:grpSp>
              <p:nvGrpSpPr>
                <p:cNvPr id="42139" name="Group 109">
                  <a:extLst>
                    <a:ext uri="{FF2B5EF4-FFF2-40B4-BE49-F238E27FC236}">
                      <a16:creationId xmlns:a16="http://schemas.microsoft.com/office/drawing/2014/main" id="{BBAB015B-7E92-466B-B91C-42C59C1417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2141" name="Group 110">
                    <a:extLst>
                      <a:ext uri="{FF2B5EF4-FFF2-40B4-BE49-F238E27FC236}">
                        <a16:creationId xmlns:a16="http://schemas.microsoft.com/office/drawing/2014/main" id="{9DDD28DA-6A59-49BF-8D16-F9EEEAF813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2143" name="Group 111">
                      <a:extLst>
                        <a:ext uri="{FF2B5EF4-FFF2-40B4-BE49-F238E27FC236}">
                          <a16:creationId xmlns:a16="http://schemas.microsoft.com/office/drawing/2014/main" id="{DE7A27C8-18A0-4366-AEBE-393EDD6624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2145" name="Arc 112">
                        <a:extLst>
                          <a:ext uri="{FF2B5EF4-FFF2-40B4-BE49-F238E27FC236}">
                            <a16:creationId xmlns:a16="http://schemas.microsoft.com/office/drawing/2014/main" id="{88A7FBAB-E1B2-437E-8C81-02081149487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2146" name="Freeform 113">
                        <a:extLst>
                          <a:ext uri="{FF2B5EF4-FFF2-40B4-BE49-F238E27FC236}">
                            <a16:creationId xmlns:a16="http://schemas.microsoft.com/office/drawing/2014/main" id="{A7C1EF04-39F9-4C24-B25F-A14999B768D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144" name="Arc 114">
                      <a:extLst>
                        <a:ext uri="{FF2B5EF4-FFF2-40B4-BE49-F238E27FC236}">
                          <a16:creationId xmlns:a16="http://schemas.microsoft.com/office/drawing/2014/main" id="{C591B54E-E6C1-4E70-BC0C-A2EE0FDFD31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142" name="Text Box 115">
                    <a:extLst>
                      <a:ext uri="{FF2B5EF4-FFF2-40B4-BE49-F238E27FC236}">
                        <a16:creationId xmlns:a16="http://schemas.microsoft.com/office/drawing/2014/main" id="{B3203D84-F256-48A9-A376-90D3616E83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40" name="Line 116">
                  <a:extLst>
                    <a:ext uri="{FF2B5EF4-FFF2-40B4-BE49-F238E27FC236}">
                      <a16:creationId xmlns:a16="http://schemas.microsoft.com/office/drawing/2014/main" id="{66902C57-2E76-4620-AC3B-83268C1E7D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2132" name="Group 117">
                <a:extLst>
                  <a:ext uri="{FF2B5EF4-FFF2-40B4-BE49-F238E27FC236}">
                    <a16:creationId xmlns:a16="http://schemas.microsoft.com/office/drawing/2014/main" id="{D0442959-F596-425D-9E33-4B600F71C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2" y="12964"/>
                <a:ext cx="1862" cy="523"/>
                <a:chOff x="2271" y="3569"/>
                <a:chExt cx="1863" cy="523"/>
              </a:xfrm>
            </p:grpSpPr>
            <p:grpSp>
              <p:nvGrpSpPr>
                <p:cNvPr id="42133" name="Group 118">
                  <a:extLst>
                    <a:ext uri="{FF2B5EF4-FFF2-40B4-BE49-F238E27FC236}">
                      <a16:creationId xmlns:a16="http://schemas.microsoft.com/office/drawing/2014/main" id="{FB33CB89-31B9-4622-BAE4-CE0635F6F0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2135" name="Group 119">
                    <a:extLst>
                      <a:ext uri="{FF2B5EF4-FFF2-40B4-BE49-F238E27FC236}">
                        <a16:creationId xmlns:a16="http://schemas.microsoft.com/office/drawing/2014/main" id="{0C77BED6-CEA6-4A7D-85D3-BDA0171CEB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2137" name="Arc 120">
                      <a:extLst>
                        <a:ext uri="{FF2B5EF4-FFF2-40B4-BE49-F238E27FC236}">
                          <a16:creationId xmlns:a16="http://schemas.microsoft.com/office/drawing/2014/main" id="{0BB3123C-991A-41DC-A6C4-B793913325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138" name="Freeform 121">
                      <a:extLst>
                        <a:ext uri="{FF2B5EF4-FFF2-40B4-BE49-F238E27FC236}">
                          <a16:creationId xmlns:a16="http://schemas.microsoft.com/office/drawing/2014/main" id="{EFC5E95A-C319-4AB3-8955-0A6035F849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136" name="Text Box 122">
                    <a:extLst>
                      <a:ext uri="{FF2B5EF4-FFF2-40B4-BE49-F238E27FC236}">
                        <a16:creationId xmlns:a16="http://schemas.microsoft.com/office/drawing/2014/main" id="{13DAC2F4-6731-43DB-B10D-4E5F15B763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34" name="Line 123">
                  <a:extLst>
                    <a:ext uri="{FF2B5EF4-FFF2-40B4-BE49-F238E27FC236}">
                      <a16:creationId xmlns:a16="http://schemas.microsoft.com/office/drawing/2014/main" id="{F14FFD93-8F13-4D5D-B58A-6360DF940C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grpSp>
          <p:nvGrpSpPr>
            <p:cNvPr id="41994" name="Group 124">
              <a:extLst>
                <a:ext uri="{FF2B5EF4-FFF2-40B4-BE49-F238E27FC236}">
                  <a16:creationId xmlns:a16="http://schemas.microsoft.com/office/drawing/2014/main" id="{5CA3A18C-6FEC-46DB-A752-3E47B1F78F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" y="784"/>
              <a:ext cx="180" cy="323"/>
              <a:chOff x="2906" y="730"/>
              <a:chExt cx="233" cy="385"/>
            </a:xfrm>
          </p:grpSpPr>
          <p:grpSp>
            <p:nvGrpSpPr>
              <p:cNvPr id="42107" name="Group 125">
                <a:extLst>
                  <a:ext uri="{FF2B5EF4-FFF2-40B4-BE49-F238E27FC236}">
                    <a16:creationId xmlns:a16="http://schemas.microsoft.com/office/drawing/2014/main" id="{BBEFAECD-824F-48EC-A82B-9320B1DDD3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06453">
                <a:off x="2935" y="848"/>
                <a:ext cx="204" cy="125"/>
                <a:chOff x="2253" y="5183"/>
                <a:chExt cx="966" cy="546"/>
              </a:xfrm>
            </p:grpSpPr>
            <p:grpSp>
              <p:nvGrpSpPr>
                <p:cNvPr id="42109" name="Group 126">
                  <a:extLst>
                    <a:ext uri="{FF2B5EF4-FFF2-40B4-BE49-F238E27FC236}">
                      <a16:creationId xmlns:a16="http://schemas.microsoft.com/office/drawing/2014/main" id="{2BEED454-0B40-4D3A-B9EF-4D7612C348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2111" name="Freeform 127">
                    <a:extLst>
                      <a:ext uri="{FF2B5EF4-FFF2-40B4-BE49-F238E27FC236}">
                        <a16:creationId xmlns:a16="http://schemas.microsoft.com/office/drawing/2014/main" id="{268FE8AE-36E4-4BD7-8C9F-54BEC6540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12" name="Text Box 128">
                    <a:extLst>
                      <a:ext uri="{FF2B5EF4-FFF2-40B4-BE49-F238E27FC236}">
                        <a16:creationId xmlns:a16="http://schemas.microsoft.com/office/drawing/2014/main" id="{72CE4339-AB33-4D39-AFB7-22AEDA3515B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10" name="Line 129">
                  <a:extLst>
                    <a:ext uri="{FF2B5EF4-FFF2-40B4-BE49-F238E27FC236}">
                      <a16:creationId xmlns:a16="http://schemas.microsoft.com/office/drawing/2014/main" id="{12386BFF-3252-4A05-B5CC-4126B750C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108" name="AutoShape 130">
                <a:extLst>
                  <a:ext uri="{FF2B5EF4-FFF2-40B4-BE49-F238E27FC236}">
                    <a16:creationId xmlns:a16="http://schemas.microsoft.com/office/drawing/2014/main" id="{49CFDD0F-68D9-4BC9-8AA5-1FCD0D97B7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6453">
                <a:off x="2906" y="730"/>
                <a:ext cx="48" cy="385"/>
              </a:xfrm>
              <a:prstGeom prst="can">
                <a:avLst>
                  <a:gd name="adj" fmla="val 62310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995" name="Group 131">
              <a:extLst>
                <a:ext uri="{FF2B5EF4-FFF2-40B4-BE49-F238E27FC236}">
                  <a16:creationId xmlns:a16="http://schemas.microsoft.com/office/drawing/2014/main" id="{6C77A78F-D813-4DAF-8E4A-A4578C532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" y="2483"/>
              <a:ext cx="294" cy="147"/>
              <a:chOff x="602" y="2711"/>
              <a:chExt cx="380" cy="175"/>
            </a:xfrm>
          </p:grpSpPr>
          <p:grpSp>
            <p:nvGrpSpPr>
              <p:cNvPr id="42101" name="Group 132">
                <a:extLst>
                  <a:ext uri="{FF2B5EF4-FFF2-40B4-BE49-F238E27FC236}">
                    <a16:creationId xmlns:a16="http://schemas.microsoft.com/office/drawing/2014/main" id="{1024E607-A7B3-47D2-BA2A-037D69C2C4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035464">
                <a:off x="778" y="2737"/>
                <a:ext cx="175" cy="123"/>
                <a:chOff x="2253" y="5183"/>
                <a:chExt cx="966" cy="546"/>
              </a:xfrm>
            </p:grpSpPr>
            <p:grpSp>
              <p:nvGrpSpPr>
                <p:cNvPr id="42103" name="Group 133">
                  <a:extLst>
                    <a:ext uri="{FF2B5EF4-FFF2-40B4-BE49-F238E27FC236}">
                      <a16:creationId xmlns:a16="http://schemas.microsoft.com/office/drawing/2014/main" id="{B16D5225-921D-491D-AC3C-0B8BE8323C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2105" name="Freeform 134">
                    <a:extLst>
                      <a:ext uri="{FF2B5EF4-FFF2-40B4-BE49-F238E27FC236}">
                        <a16:creationId xmlns:a16="http://schemas.microsoft.com/office/drawing/2014/main" id="{38066721-0D4D-4E12-A1F5-E76A88CB1D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106" name="Text Box 135">
                    <a:extLst>
                      <a:ext uri="{FF2B5EF4-FFF2-40B4-BE49-F238E27FC236}">
                        <a16:creationId xmlns:a16="http://schemas.microsoft.com/office/drawing/2014/main" id="{CB04E8C4-E906-4799-9C7F-D118D83B3CE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104" name="Line 136">
                  <a:extLst>
                    <a:ext uri="{FF2B5EF4-FFF2-40B4-BE49-F238E27FC236}">
                      <a16:creationId xmlns:a16="http://schemas.microsoft.com/office/drawing/2014/main" id="{C5FD4CF6-F519-4F8A-B47E-AEA804832D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102" name="AutoShape 137">
                <a:extLst>
                  <a:ext uri="{FF2B5EF4-FFF2-40B4-BE49-F238E27FC236}">
                    <a16:creationId xmlns:a16="http://schemas.microsoft.com/office/drawing/2014/main" id="{8BEC8731-DF72-46AF-98AB-6A994404D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35464">
                <a:off x="770" y="2580"/>
                <a:ext cx="43" cy="380"/>
              </a:xfrm>
              <a:prstGeom prst="can">
                <a:avLst>
                  <a:gd name="adj" fmla="val 68652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996" name="Group 138">
              <a:extLst>
                <a:ext uri="{FF2B5EF4-FFF2-40B4-BE49-F238E27FC236}">
                  <a16:creationId xmlns:a16="http://schemas.microsoft.com/office/drawing/2014/main" id="{799C57DB-FC63-447F-A743-8E96C1E5F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" y="2283"/>
              <a:ext cx="299" cy="328"/>
              <a:chOff x="891" y="2473"/>
              <a:chExt cx="387" cy="391"/>
            </a:xfrm>
          </p:grpSpPr>
          <p:grpSp>
            <p:nvGrpSpPr>
              <p:cNvPr id="42093" name="Group 139">
                <a:extLst>
                  <a:ext uri="{FF2B5EF4-FFF2-40B4-BE49-F238E27FC236}">
                    <a16:creationId xmlns:a16="http://schemas.microsoft.com/office/drawing/2014/main" id="{F2F8B7C3-ADEF-4254-8A2B-D55B519AD6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201352">
                <a:off x="1022" y="2609"/>
                <a:ext cx="391" cy="120"/>
                <a:chOff x="2271" y="3569"/>
                <a:chExt cx="1863" cy="523"/>
              </a:xfrm>
            </p:grpSpPr>
            <p:grpSp>
              <p:nvGrpSpPr>
                <p:cNvPr id="42095" name="Group 140">
                  <a:extLst>
                    <a:ext uri="{FF2B5EF4-FFF2-40B4-BE49-F238E27FC236}">
                      <a16:creationId xmlns:a16="http://schemas.microsoft.com/office/drawing/2014/main" id="{3FE755F7-DC0D-4825-A5E0-D89AA58E60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2097" name="Group 141">
                    <a:extLst>
                      <a:ext uri="{FF2B5EF4-FFF2-40B4-BE49-F238E27FC236}">
                        <a16:creationId xmlns:a16="http://schemas.microsoft.com/office/drawing/2014/main" id="{858AA76A-2F1A-409D-9DA1-FE810C39A4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2099" name="Arc 142">
                      <a:extLst>
                        <a:ext uri="{FF2B5EF4-FFF2-40B4-BE49-F238E27FC236}">
                          <a16:creationId xmlns:a16="http://schemas.microsoft.com/office/drawing/2014/main" id="{44578261-001B-4705-B15B-56A181C28B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100" name="Freeform 143">
                      <a:extLst>
                        <a:ext uri="{FF2B5EF4-FFF2-40B4-BE49-F238E27FC236}">
                          <a16:creationId xmlns:a16="http://schemas.microsoft.com/office/drawing/2014/main" id="{92BB7AA7-8B0F-4146-B03A-ABB73220DD6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098" name="Text Box 144">
                    <a:extLst>
                      <a:ext uri="{FF2B5EF4-FFF2-40B4-BE49-F238E27FC236}">
                        <a16:creationId xmlns:a16="http://schemas.microsoft.com/office/drawing/2014/main" id="{F5AC5B85-0D4B-4D3E-BCBA-5BE5D89C8D1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096" name="Line 145">
                  <a:extLst>
                    <a:ext uri="{FF2B5EF4-FFF2-40B4-BE49-F238E27FC236}">
                      <a16:creationId xmlns:a16="http://schemas.microsoft.com/office/drawing/2014/main" id="{569055FC-9E2A-40ED-BDFE-3000C353E2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094" name="AutoShape 146">
                <a:extLst>
                  <a:ext uri="{FF2B5EF4-FFF2-40B4-BE49-F238E27FC236}">
                    <a16:creationId xmlns:a16="http://schemas.microsoft.com/office/drawing/2014/main" id="{9BC60098-471A-4858-8FCE-673C7FC21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01352">
                <a:off x="1060" y="2344"/>
                <a:ext cx="48" cy="386"/>
              </a:xfrm>
              <a:prstGeom prst="can">
                <a:avLst>
                  <a:gd name="adj" fmla="val 62472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997" name="Group 147">
              <a:extLst>
                <a:ext uri="{FF2B5EF4-FFF2-40B4-BE49-F238E27FC236}">
                  <a16:creationId xmlns:a16="http://schemas.microsoft.com/office/drawing/2014/main" id="{854C7640-69DB-4558-B4DF-D0BD788E5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" y="2100"/>
              <a:ext cx="295" cy="332"/>
              <a:chOff x="1162" y="2255"/>
              <a:chExt cx="380" cy="396"/>
            </a:xfrm>
          </p:grpSpPr>
          <p:grpSp>
            <p:nvGrpSpPr>
              <p:cNvPr id="42087" name="Group 148">
                <a:extLst>
                  <a:ext uri="{FF2B5EF4-FFF2-40B4-BE49-F238E27FC236}">
                    <a16:creationId xmlns:a16="http://schemas.microsoft.com/office/drawing/2014/main" id="{1243373F-C7F0-4F8B-9104-1C972AC9B5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7930256">
                <a:off x="1279" y="2397"/>
                <a:ext cx="396" cy="111"/>
                <a:chOff x="3987" y="4955"/>
                <a:chExt cx="1836" cy="552"/>
              </a:xfrm>
            </p:grpSpPr>
            <p:grpSp>
              <p:nvGrpSpPr>
                <p:cNvPr id="42089" name="Group 149">
                  <a:extLst>
                    <a:ext uri="{FF2B5EF4-FFF2-40B4-BE49-F238E27FC236}">
                      <a16:creationId xmlns:a16="http://schemas.microsoft.com/office/drawing/2014/main" id="{FEE145C4-FDA3-4EB7-A91E-CACEB85926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2091" name="Freeform 150">
                    <a:extLst>
                      <a:ext uri="{FF2B5EF4-FFF2-40B4-BE49-F238E27FC236}">
                        <a16:creationId xmlns:a16="http://schemas.microsoft.com/office/drawing/2014/main" id="{B122C943-69DA-4A22-907D-09A540B723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2092" name="Line 151">
                    <a:extLst>
                      <a:ext uri="{FF2B5EF4-FFF2-40B4-BE49-F238E27FC236}">
                        <a16:creationId xmlns:a16="http://schemas.microsoft.com/office/drawing/2014/main" id="{B20478FC-CB9F-4FE0-9BD2-428884E418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090" name="Text Box 152">
                  <a:extLst>
                    <a:ext uri="{FF2B5EF4-FFF2-40B4-BE49-F238E27FC236}">
                      <a16:creationId xmlns:a16="http://schemas.microsoft.com/office/drawing/2014/main" id="{67171C67-952C-4001-A093-06065D7E6E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2088" name="AutoShape 153">
                <a:extLst>
                  <a:ext uri="{FF2B5EF4-FFF2-40B4-BE49-F238E27FC236}">
                    <a16:creationId xmlns:a16="http://schemas.microsoft.com/office/drawing/2014/main" id="{AA5D80D2-F536-46B8-80F2-4C583469D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930256">
                <a:off x="1324" y="2131"/>
                <a:ext cx="56" cy="380"/>
              </a:xfrm>
              <a:prstGeom prst="can">
                <a:avLst>
                  <a:gd name="adj" fmla="val 66443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998" name="Group 154">
              <a:extLst>
                <a:ext uri="{FF2B5EF4-FFF2-40B4-BE49-F238E27FC236}">
                  <a16:creationId xmlns:a16="http://schemas.microsoft.com/office/drawing/2014/main" id="{EEB34E44-3999-491B-B58B-72B22C9F11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3" y="1830"/>
              <a:ext cx="270" cy="238"/>
              <a:chOff x="1544" y="1933"/>
              <a:chExt cx="349" cy="283"/>
            </a:xfrm>
          </p:grpSpPr>
          <p:grpSp>
            <p:nvGrpSpPr>
              <p:cNvPr id="42079" name="Group 155">
                <a:extLst>
                  <a:ext uri="{FF2B5EF4-FFF2-40B4-BE49-F238E27FC236}">
                    <a16:creationId xmlns:a16="http://schemas.microsoft.com/office/drawing/2014/main" id="{E32D1D16-820E-4969-8861-2F17FF2CA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314865">
                <a:off x="1545" y="2101"/>
                <a:ext cx="348" cy="104"/>
                <a:chOff x="2271" y="3569"/>
                <a:chExt cx="1863" cy="523"/>
              </a:xfrm>
            </p:grpSpPr>
            <p:grpSp>
              <p:nvGrpSpPr>
                <p:cNvPr id="42081" name="Group 156">
                  <a:extLst>
                    <a:ext uri="{FF2B5EF4-FFF2-40B4-BE49-F238E27FC236}">
                      <a16:creationId xmlns:a16="http://schemas.microsoft.com/office/drawing/2014/main" id="{DE3F106B-72C7-42C3-93A3-BFC0A078EA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2083" name="Group 157">
                    <a:extLst>
                      <a:ext uri="{FF2B5EF4-FFF2-40B4-BE49-F238E27FC236}">
                        <a16:creationId xmlns:a16="http://schemas.microsoft.com/office/drawing/2014/main" id="{379228A5-6C92-402A-94B3-2C99524715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2085" name="Arc 158">
                      <a:extLst>
                        <a:ext uri="{FF2B5EF4-FFF2-40B4-BE49-F238E27FC236}">
                          <a16:creationId xmlns:a16="http://schemas.microsoft.com/office/drawing/2014/main" id="{18B6C21E-DCE9-44B0-AD64-629CAD3185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086" name="Freeform 159">
                      <a:extLst>
                        <a:ext uri="{FF2B5EF4-FFF2-40B4-BE49-F238E27FC236}">
                          <a16:creationId xmlns:a16="http://schemas.microsoft.com/office/drawing/2014/main" id="{B3EC92BD-98C6-44C7-8279-A1F1226098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084" name="Text Box 160">
                    <a:extLst>
                      <a:ext uri="{FF2B5EF4-FFF2-40B4-BE49-F238E27FC236}">
                        <a16:creationId xmlns:a16="http://schemas.microsoft.com/office/drawing/2014/main" id="{278E6702-D9B4-4BAB-8D9E-BDA08A77EC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082" name="Line 161">
                  <a:extLst>
                    <a:ext uri="{FF2B5EF4-FFF2-40B4-BE49-F238E27FC236}">
                      <a16:creationId xmlns:a16="http://schemas.microsoft.com/office/drawing/2014/main" id="{339CFDCF-0564-439B-97EC-2BBDB528D5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080" name="AutoShape 162">
                <a:extLst>
                  <a:ext uri="{FF2B5EF4-FFF2-40B4-BE49-F238E27FC236}">
                    <a16:creationId xmlns:a16="http://schemas.microsoft.com/office/drawing/2014/main" id="{CB29BC2C-92DE-4FD6-97AE-65B04C0BB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25732">
                <a:off x="1544" y="1933"/>
                <a:ext cx="54" cy="283"/>
              </a:xfrm>
              <a:prstGeom prst="can">
                <a:avLst>
                  <a:gd name="adj" fmla="val 40713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1999" name="Group 163">
              <a:extLst>
                <a:ext uri="{FF2B5EF4-FFF2-40B4-BE49-F238E27FC236}">
                  <a16:creationId xmlns:a16="http://schemas.microsoft.com/office/drawing/2014/main" id="{BC9082D7-0C5C-4BDE-AF27-4BD1E50DE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" y="1360"/>
              <a:ext cx="265" cy="266"/>
              <a:chOff x="1724" y="1373"/>
              <a:chExt cx="343" cy="317"/>
            </a:xfrm>
          </p:grpSpPr>
          <p:grpSp>
            <p:nvGrpSpPr>
              <p:cNvPr id="42071" name="Group 164">
                <a:extLst>
                  <a:ext uri="{FF2B5EF4-FFF2-40B4-BE49-F238E27FC236}">
                    <a16:creationId xmlns:a16="http://schemas.microsoft.com/office/drawing/2014/main" id="{FBED7E6A-A91E-40AA-AFBE-4419AAE30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340014">
                <a:off x="1738" y="1474"/>
                <a:ext cx="329" cy="98"/>
                <a:chOff x="2271" y="3569"/>
                <a:chExt cx="1863" cy="523"/>
              </a:xfrm>
            </p:grpSpPr>
            <p:grpSp>
              <p:nvGrpSpPr>
                <p:cNvPr id="42073" name="Group 165">
                  <a:extLst>
                    <a:ext uri="{FF2B5EF4-FFF2-40B4-BE49-F238E27FC236}">
                      <a16:creationId xmlns:a16="http://schemas.microsoft.com/office/drawing/2014/main" id="{0F88FCC9-6635-4D4E-8134-8EAD53C3D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2075" name="Group 166">
                    <a:extLst>
                      <a:ext uri="{FF2B5EF4-FFF2-40B4-BE49-F238E27FC236}">
                        <a16:creationId xmlns:a16="http://schemas.microsoft.com/office/drawing/2014/main" id="{203DD397-C31A-41A7-9DE9-F0B90A028B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2077" name="Arc 167">
                      <a:extLst>
                        <a:ext uri="{FF2B5EF4-FFF2-40B4-BE49-F238E27FC236}">
                          <a16:creationId xmlns:a16="http://schemas.microsoft.com/office/drawing/2014/main" id="{6B5B5EDD-548C-4844-B10B-62FD4056A4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078" name="Freeform 168">
                      <a:extLst>
                        <a:ext uri="{FF2B5EF4-FFF2-40B4-BE49-F238E27FC236}">
                          <a16:creationId xmlns:a16="http://schemas.microsoft.com/office/drawing/2014/main" id="{11BAF67E-E84C-4A6D-9CAD-79581F4D9ED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076" name="Text Box 169">
                    <a:extLst>
                      <a:ext uri="{FF2B5EF4-FFF2-40B4-BE49-F238E27FC236}">
                        <a16:creationId xmlns:a16="http://schemas.microsoft.com/office/drawing/2014/main" id="{C737F303-BEE9-4035-B779-64E9E73FC8C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2074" name="Line 170">
                  <a:extLst>
                    <a:ext uri="{FF2B5EF4-FFF2-40B4-BE49-F238E27FC236}">
                      <a16:creationId xmlns:a16="http://schemas.microsoft.com/office/drawing/2014/main" id="{412A5B7C-8011-4ADC-989F-FF1A4C0E3E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2072" name="AutoShape 171">
                <a:extLst>
                  <a:ext uri="{FF2B5EF4-FFF2-40B4-BE49-F238E27FC236}">
                    <a16:creationId xmlns:a16="http://schemas.microsoft.com/office/drawing/2014/main" id="{B5358B37-6295-423F-80BF-3373E9791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40014">
                <a:off x="1724" y="1373"/>
                <a:ext cx="40" cy="317"/>
              </a:xfrm>
              <a:prstGeom prst="can">
                <a:avLst>
                  <a:gd name="adj" fmla="val 61566"/>
                </a:avLst>
              </a:prstGeom>
              <a:solidFill>
                <a:srgbClr val="FFFF00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00" name="AutoShape 172">
              <a:extLst>
                <a:ext uri="{FF2B5EF4-FFF2-40B4-BE49-F238E27FC236}">
                  <a16:creationId xmlns:a16="http://schemas.microsoft.com/office/drawing/2014/main" id="{881FF7CB-BA3E-4D8F-91A7-20CEEA42E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3702"/>
              <a:ext cx="686" cy="213"/>
            </a:xfrm>
            <a:prstGeom prst="callout2">
              <a:avLst>
                <a:gd name="adj1" fmla="val 33801"/>
                <a:gd name="adj2" fmla="val 106995"/>
                <a:gd name="adj3" fmla="val 33801"/>
                <a:gd name="adj4" fmla="val 112972"/>
                <a:gd name="adj5" fmla="val -142255"/>
                <a:gd name="adj6" fmla="val 142421"/>
              </a:avLst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1800" b="1" dirty="0">
                  <a:solidFill>
                    <a:srgbClr val="FFFF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mRNA</a:t>
              </a:r>
            </a:p>
          </p:txBody>
        </p:sp>
        <p:grpSp>
          <p:nvGrpSpPr>
            <p:cNvPr id="42001" name="Group 173">
              <a:extLst>
                <a:ext uri="{FF2B5EF4-FFF2-40B4-BE49-F238E27FC236}">
                  <a16:creationId xmlns:a16="http://schemas.microsoft.com/office/drawing/2014/main" id="{505F315F-15DD-46EC-8182-725879D61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" y="232"/>
              <a:ext cx="2411" cy="3380"/>
              <a:chOff x="90" y="232"/>
              <a:chExt cx="2411" cy="3380"/>
            </a:xfrm>
          </p:grpSpPr>
          <p:grpSp>
            <p:nvGrpSpPr>
              <p:cNvPr id="42003" name="Group 174">
                <a:extLst>
                  <a:ext uri="{FF2B5EF4-FFF2-40B4-BE49-F238E27FC236}">
                    <a16:creationId xmlns:a16="http://schemas.microsoft.com/office/drawing/2014/main" id="{04BB76A0-D0E9-4A90-99D3-D436ABFCE6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" y="232"/>
                <a:ext cx="2090" cy="3321"/>
                <a:chOff x="2744" y="-2"/>
                <a:chExt cx="2699" cy="3959"/>
              </a:xfrm>
            </p:grpSpPr>
            <p:sp>
              <p:nvSpPr>
                <p:cNvPr id="42067" name="AutoShape 175">
                  <a:extLst>
                    <a:ext uri="{FF2B5EF4-FFF2-40B4-BE49-F238E27FC236}">
                      <a16:creationId xmlns:a16="http://schemas.microsoft.com/office/drawing/2014/main" id="{DDA52F1D-4770-44D6-82B2-095B8FF5B6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387991">
                  <a:off x="4549" y="1512"/>
                  <a:ext cx="1157" cy="96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68" name="AutoShape 176">
                  <a:extLst>
                    <a:ext uri="{FF2B5EF4-FFF2-40B4-BE49-F238E27FC236}">
                      <a16:creationId xmlns:a16="http://schemas.microsoft.com/office/drawing/2014/main" id="{1632B64E-B2E0-49D8-9A6C-8D8D056D1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008298">
                  <a:off x="3869" y="2827"/>
                  <a:ext cx="1157" cy="96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69" name="AutoShape 177">
                  <a:extLst>
                    <a:ext uri="{FF2B5EF4-FFF2-40B4-BE49-F238E27FC236}">
                      <a16:creationId xmlns:a16="http://schemas.microsoft.com/office/drawing/2014/main" id="{CF352B5D-04F1-45CE-A3F3-6C6B89A4E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2222609">
                  <a:off x="2744" y="3861"/>
                  <a:ext cx="1157" cy="96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70" name="AutoShape 178">
                  <a:extLst>
                    <a:ext uri="{FF2B5EF4-FFF2-40B4-BE49-F238E27FC236}">
                      <a16:creationId xmlns:a16="http://schemas.microsoft.com/office/drawing/2014/main" id="{BB89ED48-8175-44F4-978E-C15E0BC00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887107">
                  <a:off x="5026" y="324"/>
                  <a:ext cx="743" cy="91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004" name="Group 179">
                <a:extLst>
                  <a:ext uri="{FF2B5EF4-FFF2-40B4-BE49-F238E27FC236}">
                    <a16:creationId xmlns:a16="http://schemas.microsoft.com/office/drawing/2014/main" id="{DCC06882-A76D-42E9-8DE3-DA1E9B1D77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5" y="845"/>
                <a:ext cx="227" cy="249"/>
                <a:chOff x="3311" y="777"/>
                <a:chExt cx="348" cy="337"/>
              </a:xfrm>
            </p:grpSpPr>
            <p:grpSp>
              <p:nvGrpSpPr>
                <p:cNvPr id="42059" name="Group 180">
                  <a:extLst>
                    <a:ext uri="{FF2B5EF4-FFF2-40B4-BE49-F238E27FC236}">
                      <a16:creationId xmlns:a16="http://schemas.microsoft.com/office/drawing/2014/main" id="{EAC731F4-A9F8-4597-8E86-12E52F58A7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1550663">
                  <a:off x="3311" y="799"/>
                  <a:ext cx="348" cy="104"/>
                  <a:chOff x="2271" y="3569"/>
                  <a:chExt cx="1863" cy="523"/>
                </a:xfrm>
              </p:grpSpPr>
              <p:grpSp>
                <p:nvGrpSpPr>
                  <p:cNvPr id="42061" name="Group 181">
                    <a:extLst>
                      <a:ext uri="{FF2B5EF4-FFF2-40B4-BE49-F238E27FC236}">
                        <a16:creationId xmlns:a16="http://schemas.microsoft.com/office/drawing/2014/main" id="{F9D23D19-20AE-4481-9018-C8A50BEC42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9" y="3569"/>
                    <a:ext cx="1485" cy="523"/>
                    <a:chOff x="2961" y="3303"/>
                    <a:chExt cx="1485" cy="523"/>
                  </a:xfrm>
                </p:grpSpPr>
                <p:grpSp>
                  <p:nvGrpSpPr>
                    <p:cNvPr id="42063" name="Group 182">
                      <a:extLst>
                        <a:ext uri="{FF2B5EF4-FFF2-40B4-BE49-F238E27FC236}">
                          <a16:creationId xmlns:a16="http://schemas.microsoft.com/office/drawing/2014/main" id="{9121D8D1-D9A1-4B7B-9BC6-8FE4DA46C5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1" y="3303"/>
                      <a:ext cx="1485" cy="523"/>
                      <a:chOff x="2961" y="3304"/>
                      <a:chExt cx="1485" cy="523"/>
                    </a:xfrm>
                  </p:grpSpPr>
                  <p:sp>
                    <p:nvSpPr>
                      <p:cNvPr id="42065" name="Arc 183">
                        <a:extLst>
                          <a:ext uri="{FF2B5EF4-FFF2-40B4-BE49-F238E27FC236}">
                            <a16:creationId xmlns:a16="http://schemas.microsoft.com/office/drawing/2014/main" id="{FECAF141-EB40-4EEF-AC28-296099A99F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5" y="3305"/>
                        <a:ext cx="261" cy="522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6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2066" name="Freeform 184">
                        <a:extLst>
                          <a:ext uri="{FF2B5EF4-FFF2-40B4-BE49-F238E27FC236}">
                            <a16:creationId xmlns:a16="http://schemas.microsoft.com/office/drawing/2014/main" id="{988181F0-49BE-47EB-A722-DFF97B16CF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1" y="3304"/>
                        <a:ext cx="1254" cy="523"/>
                      </a:xfrm>
                      <a:custGeom>
                        <a:avLst/>
                        <a:gdLst>
                          <a:gd name="T0" fmla="*/ 1202 w 1290"/>
                          <a:gd name="T1" fmla="*/ 0 h 516"/>
                          <a:gd name="T2" fmla="*/ 0 w 1290"/>
                          <a:gd name="T3" fmla="*/ 0 h 516"/>
                          <a:gd name="T4" fmla="*/ 0 w 1290"/>
                          <a:gd name="T5" fmla="*/ 530 h 516"/>
                          <a:gd name="T6" fmla="*/ 1219 w 1290"/>
                          <a:gd name="T7" fmla="*/ 530 h 51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290" h="516">
                            <a:moveTo>
                              <a:pt x="1272" y="0"/>
                            </a:moveTo>
                            <a:lnTo>
                              <a:pt x="0" y="0"/>
                            </a:lnTo>
                            <a:lnTo>
                              <a:pt x="0" y="516"/>
                            </a:lnTo>
                            <a:lnTo>
                              <a:pt x="1290" y="516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064" name="Text Box 185">
                      <a:extLst>
                        <a:ext uri="{FF2B5EF4-FFF2-40B4-BE49-F238E27FC236}">
                          <a16:creationId xmlns:a16="http://schemas.microsoft.com/office/drawing/2014/main" id="{2B52A5EA-23DF-47ED-B3C3-A41A1E0D9F3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89" y="3419"/>
                      <a:ext cx="39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62" name="Line 186">
                    <a:extLst>
                      <a:ext uri="{FF2B5EF4-FFF2-40B4-BE49-F238E27FC236}">
                        <a16:creationId xmlns:a16="http://schemas.microsoft.com/office/drawing/2014/main" id="{45E57072-3D18-42B8-BAFB-36446383AC9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71" y="3827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2060" name="AutoShape 187">
                  <a:extLst>
                    <a:ext uri="{FF2B5EF4-FFF2-40B4-BE49-F238E27FC236}">
                      <a16:creationId xmlns:a16="http://schemas.microsoft.com/office/drawing/2014/main" id="{010C39C9-6FF9-49A6-A27D-48213E2E8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1550663">
                  <a:off x="3326" y="777"/>
                  <a:ext cx="43" cy="337"/>
                </a:xfrm>
                <a:prstGeom prst="can">
                  <a:avLst>
                    <a:gd name="adj" fmla="val 60884"/>
                  </a:avLst>
                </a:prstGeom>
                <a:solidFill>
                  <a:srgbClr val="FFFF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2005" name="Group 188">
                <a:extLst>
                  <a:ext uri="{FF2B5EF4-FFF2-40B4-BE49-F238E27FC236}">
                    <a16:creationId xmlns:a16="http://schemas.microsoft.com/office/drawing/2014/main" id="{2CDE8618-549C-4470-A811-2911860723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" y="2630"/>
                <a:ext cx="2077" cy="982"/>
                <a:chOff x="424" y="2630"/>
                <a:chExt cx="2077" cy="982"/>
              </a:xfrm>
            </p:grpSpPr>
            <p:sp>
              <p:nvSpPr>
                <p:cNvPr id="42006" name="Freeform 189">
                  <a:extLst>
                    <a:ext uri="{FF2B5EF4-FFF2-40B4-BE49-F238E27FC236}">
                      <a16:creationId xmlns:a16="http://schemas.microsoft.com/office/drawing/2014/main" id="{FB383FEC-59C6-4261-A386-D2003B200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" y="2630"/>
                  <a:ext cx="2002" cy="982"/>
                </a:xfrm>
                <a:custGeom>
                  <a:avLst/>
                  <a:gdLst>
                    <a:gd name="T0" fmla="*/ 41 w 2586"/>
                    <a:gd name="T1" fmla="*/ 0 h 1171"/>
                    <a:gd name="T2" fmla="*/ 14 w 2586"/>
                    <a:gd name="T3" fmla="*/ 63 h 1171"/>
                    <a:gd name="T4" fmla="*/ 0 w 2586"/>
                    <a:gd name="T5" fmla="*/ 143 h 1171"/>
                    <a:gd name="T6" fmla="*/ 14 w 2586"/>
                    <a:gd name="T7" fmla="*/ 271 h 1171"/>
                    <a:gd name="T8" fmla="*/ 54 w 2586"/>
                    <a:gd name="T9" fmla="*/ 366 h 1171"/>
                    <a:gd name="T10" fmla="*/ 150 w 2586"/>
                    <a:gd name="T11" fmla="*/ 430 h 1171"/>
                    <a:gd name="T12" fmla="*/ 272 w 2586"/>
                    <a:gd name="T13" fmla="*/ 414 h 1171"/>
                    <a:gd name="T14" fmla="*/ 381 w 2586"/>
                    <a:gd name="T15" fmla="*/ 398 h 1171"/>
                    <a:gd name="T16" fmla="*/ 462 w 2586"/>
                    <a:gd name="T17" fmla="*/ 414 h 1171"/>
                    <a:gd name="T18" fmla="*/ 544 w 2586"/>
                    <a:gd name="T19" fmla="*/ 462 h 1171"/>
                    <a:gd name="T20" fmla="*/ 653 w 2586"/>
                    <a:gd name="T21" fmla="*/ 559 h 1171"/>
                    <a:gd name="T22" fmla="*/ 721 w 2586"/>
                    <a:gd name="T23" fmla="*/ 654 h 1171"/>
                    <a:gd name="T24" fmla="*/ 789 w 2586"/>
                    <a:gd name="T25" fmla="*/ 750 h 1171"/>
                    <a:gd name="T26" fmla="*/ 911 w 2586"/>
                    <a:gd name="T27" fmla="*/ 813 h 1171"/>
                    <a:gd name="T28" fmla="*/ 1074 w 2586"/>
                    <a:gd name="T29" fmla="*/ 813 h 1171"/>
                    <a:gd name="T30" fmla="*/ 1210 w 2586"/>
                    <a:gd name="T31" fmla="*/ 782 h 1171"/>
                    <a:gd name="T32" fmla="*/ 1318 w 2586"/>
                    <a:gd name="T33" fmla="*/ 750 h 1171"/>
                    <a:gd name="T34" fmla="*/ 1455 w 2586"/>
                    <a:gd name="T35" fmla="*/ 734 h 1171"/>
                    <a:gd name="T36" fmla="*/ 1550 w 2586"/>
                    <a:gd name="T37" fmla="*/ 750 h 117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86" h="1171">
                      <a:moveTo>
                        <a:pt x="68" y="0"/>
                      </a:moveTo>
                      <a:cubicBezTo>
                        <a:pt x="51" y="28"/>
                        <a:pt x="34" y="56"/>
                        <a:pt x="23" y="90"/>
                      </a:cubicBezTo>
                      <a:cubicBezTo>
                        <a:pt x="12" y="124"/>
                        <a:pt x="0" y="155"/>
                        <a:pt x="0" y="204"/>
                      </a:cubicBezTo>
                      <a:cubicBezTo>
                        <a:pt x="0" y="253"/>
                        <a:pt x="8" y="332"/>
                        <a:pt x="23" y="385"/>
                      </a:cubicBezTo>
                      <a:cubicBezTo>
                        <a:pt x="38" y="438"/>
                        <a:pt x="53" y="483"/>
                        <a:pt x="91" y="521"/>
                      </a:cubicBezTo>
                      <a:cubicBezTo>
                        <a:pt x="129" y="559"/>
                        <a:pt x="190" y="601"/>
                        <a:pt x="250" y="612"/>
                      </a:cubicBezTo>
                      <a:cubicBezTo>
                        <a:pt x="310" y="623"/>
                        <a:pt x="390" y="596"/>
                        <a:pt x="454" y="589"/>
                      </a:cubicBezTo>
                      <a:cubicBezTo>
                        <a:pt x="518" y="582"/>
                        <a:pt x="582" y="567"/>
                        <a:pt x="635" y="567"/>
                      </a:cubicBezTo>
                      <a:cubicBezTo>
                        <a:pt x="688" y="567"/>
                        <a:pt x="725" y="574"/>
                        <a:pt x="771" y="589"/>
                      </a:cubicBezTo>
                      <a:cubicBezTo>
                        <a:pt x="817" y="604"/>
                        <a:pt x="855" y="623"/>
                        <a:pt x="908" y="657"/>
                      </a:cubicBezTo>
                      <a:cubicBezTo>
                        <a:pt x="961" y="691"/>
                        <a:pt x="1040" y="749"/>
                        <a:pt x="1089" y="794"/>
                      </a:cubicBezTo>
                      <a:cubicBezTo>
                        <a:pt x="1138" y="839"/>
                        <a:pt x="1164" y="885"/>
                        <a:pt x="1202" y="930"/>
                      </a:cubicBezTo>
                      <a:cubicBezTo>
                        <a:pt x="1240" y="975"/>
                        <a:pt x="1263" y="1028"/>
                        <a:pt x="1316" y="1066"/>
                      </a:cubicBezTo>
                      <a:cubicBezTo>
                        <a:pt x="1369" y="1104"/>
                        <a:pt x="1441" y="1141"/>
                        <a:pt x="1520" y="1156"/>
                      </a:cubicBezTo>
                      <a:cubicBezTo>
                        <a:pt x="1599" y="1171"/>
                        <a:pt x="1709" y="1163"/>
                        <a:pt x="1792" y="1156"/>
                      </a:cubicBezTo>
                      <a:cubicBezTo>
                        <a:pt x="1875" y="1149"/>
                        <a:pt x="1951" y="1126"/>
                        <a:pt x="2019" y="1111"/>
                      </a:cubicBezTo>
                      <a:cubicBezTo>
                        <a:pt x="2087" y="1096"/>
                        <a:pt x="2132" y="1077"/>
                        <a:pt x="2200" y="1066"/>
                      </a:cubicBezTo>
                      <a:cubicBezTo>
                        <a:pt x="2268" y="1055"/>
                        <a:pt x="2363" y="1043"/>
                        <a:pt x="2427" y="1043"/>
                      </a:cubicBezTo>
                      <a:cubicBezTo>
                        <a:pt x="2491" y="1043"/>
                        <a:pt x="2560" y="1066"/>
                        <a:pt x="2586" y="1066"/>
                      </a:cubicBezTo>
                    </a:path>
                  </a:pathLst>
                </a:custGeom>
                <a:noFill/>
                <a:ln w="76200" cap="flat" cmpd="sng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CH" dirty="0"/>
                </a:p>
              </p:txBody>
            </p:sp>
            <p:grpSp>
              <p:nvGrpSpPr>
                <p:cNvPr id="42007" name="Group 190">
                  <a:extLst>
                    <a:ext uri="{FF2B5EF4-FFF2-40B4-BE49-F238E27FC236}">
                      <a16:creationId xmlns:a16="http://schemas.microsoft.com/office/drawing/2014/main" id="{FB647B92-C4EE-4A2F-B106-90CB8B3A95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3192305">
                  <a:off x="1134" y="3058"/>
                  <a:ext cx="292" cy="81"/>
                  <a:chOff x="2271" y="3569"/>
                  <a:chExt cx="1863" cy="523"/>
                </a:xfrm>
              </p:grpSpPr>
              <p:grpSp>
                <p:nvGrpSpPr>
                  <p:cNvPr id="42053" name="Group 191">
                    <a:extLst>
                      <a:ext uri="{FF2B5EF4-FFF2-40B4-BE49-F238E27FC236}">
                        <a16:creationId xmlns:a16="http://schemas.microsoft.com/office/drawing/2014/main" id="{8CCDAC03-B3DE-4371-AF52-1A6131C925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9" y="3569"/>
                    <a:ext cx="1485" cy="523"/>
                    <a:chOff x="2961" y="3303"/>
                    <a:chExt cx="1485" cy="523"/>
                  </a:xfrm>
                </p:grpSpPr>
                <p:grpSp>
                  <p:nvGrpSpPr>
                    <p:cNvPr id="42055" name="Group 192">
                      <a:extLst>
                        <a:ext uri="{FF2B5EF4-FFF2-40B4-BE49-F238E27FC236}">
                          <a16:creationId xmlns:a16="http://schemas.microsoft.com/office/drawing/2014/main" id="{88940B8D-D4B9-430B-A1FB-D1D4464FF1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1" y="3303"/>
                      <a:ext cx="1485" cy="523"/>
                      <a:chOff x="2961" y="3304"/>
                      <a:chExt cx="1485" cy="523"/>
                    </a:xfrm>
                  </p:grpSpPr>
                  <p:sp>
                    <p:nvSpPr>
                      <p:cNvPr id="42057" name="Arc 193">
                        <a:extLst>
                          <a:ext uri="{FF2B5EF4-FFF2-40B4-BE49-F238E27FC236}">
                            <a16:creationId xmlns:a16="http://schemas.microsoft.com/office/drawing/2014/main" id="{2DE4D335-DF7B-47B8-904E-3360B04B591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5" y="3305"/>
                        <a:ext cx="261" cy="522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6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2058" name="Freeform 194">
                        <a:extLst>
                          <a:ext uri="{FF2B5EF4-FFF2-40B4-BE49-F238E27FC236}">
                            <a16:creationId xmlns:a16="http://schemas.microsoft.com/office/drawing/2014/main" id="{4BA7ADFD-039A-4576-B96C-306B54E1B74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1" y="3304"/>
                        <a:ext cx="1254" cy="523"/>
                      </a:xfrm>
                      <a:custGeom>
                        <a:avLst/>
                        <a:gdLst>
                          <a:gd name="T0" fmla="*/ 1202 w 1290"/>
                          <a:gd name="T1" fmla="*/ 0 h 516"/>
                          <a:gd name="T2" fmla="*/ 0 w 1290"/>
                          <a:gd name="T3" fmla="*/ 0 h 516"/>
                          <a:gd name="T4" fmla="*/ 0 w 1290"/>
                          <a:gd name="T5" fmla="*/ 530 h 516"/>
                          <a:gd name="T6" fmla="*/ 1219 w 1290"/>
                          <a:gd name="T7" fmla="*/ 530 h 51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290" h="516">
                            <a:moveTo>
                              <a:pt x="1272" y="0"/>
                            </a:moveTo>
                            <a:lnTo>
                              <a:pt x="0" y="0"/>
                            </a:lnTo>
                            <a:lnTo>
                              <a:pt x="0" y="516"/>
                            </a:lnTo>
                            <a:lnTo>
                              <a:pt x="1290" y="516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056" name="Text Box 195">
                      <a:extLst>
                        <a:ext uri="{FF2B5EF4-FFF2-40B4-BE49-F238E27FC236}">
                          <a16:creationId xmlns:a16="http://schemas.microsoft.com/office/drawing/2014/main" id="{447AA2CE-0A13-4637-BDC5-BB84B299E5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89" y="3419"/>
                      <a:ext cx="39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54" name="Line 196">
                    <a:extLst>
                      <a:ext uri="{FF2B5EF4-FFF2-40B4-BE49-F238E27FC236}">
                        <a16:creationId xmlns:a16="http://schemas.microsoft.com/office/drawing/2014/main" id="{5F007AAF-85A4-4303-8812-7CB0DEA5BE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71" y="3827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grpSp>
              <p:nvGrpSpPr>
                <p:cNvPr id="42008" name="Group 197">
                  <a:extLst>
                    <a:ext uri="{FF2B5EF4-FFF2-40B4-BE49-F238E27FC236}">
                      <a16:creationId xmlns:a16="http://schemas.microsoft.com/office/drawing/2014/main" id="{4F6D78DD-E5D8-46C0-BB5D-524E81B4A9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7990389">
                  <a:off x="1338" y="3273"/>
                  <a:ext cx="174" cy="106"/>
                  <a:chOff x="3951" y="3569"/>
                  <a:chExt cx="966" cy="540"/>
                </a:xfrm>
              </p:grpSpPr>
              <p:grpSp>
                <p:nvGrpSpPr>
                  <p:cNvPr id="42045" name="Group 198">
                    <a:extLst>
                      <a:ext uri="{FF2B5EF4-FFF2-40B4-BE49-F238E27FC236}">
                        <a16:creationId xmlns:a16="http://schemas.microsoft.com/office/drawing/2014/main" id="{7F660F4B-568F-4C2C-97AF-A38787CAA6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51" y="3569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2047" name="Group 199">
                      <a:extLst>
                        <a:ext uri="{FF2B5EF4-FFF2-40B4-BE49-F238E27FC236}">
                          <a16:creationId xmlns:a16="http://schemas.microsoft.com/office/drawing/2014/main" id="{52B17EEE-2A9C-431A-B8CD-7E5C347F50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7" y="4997"/>
                      <a:ext cx="606" cy="540"/>
                      <a:chOff x="4287" y="4997"/>
                      <a:chExt cx="606" cy="540"/>
                    </a:xfrm>
                  </p:grpSpPr>
                  <p:grpSp>
                    <p:nvGrpSpPr>
                      <p:cNvPr id="42049" name="Group 200">
                        <a:extLst>
                          <a:ext uri="{FF2B5EF4-FFF2-40B4-BE49-F238E27FC236}">
                            <a16:creationId xmlns:a16="http://schemas.microsoft.com/office/drawing/2014/main" id="{EFCA4292-0679-4C92-A036-E88D6D8E901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35" y="4997"/>
                        <a:ext cx="558" cy="540"/>
                        <a:chOff x="4335" y="4997"/>
                        <a:chExt cx="558" cy="540"/>
                      </a:xfrm>
                    </p:grpSpPr>
                    <p:sp>
                      <p:nvSpPr>
                        <p:cNvPr id="42051" name="Arc 201">
                          <a:extLst>
                            <a:ext uri="{FF2B5EF4-FFF2-40B4-BE49-F238E27FC236}">
                              <a16:creationId xmlns:a16="http://schemas.microsoft.com/office/drawing/2014/main" id="{C5E3C9A6-D820-4C29-AC27-43B3168F07B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41" y="4997"/>
                          <a:ext cx="261" cy="534"/>
                        </a:xfrm>
                        <a:custGeom>
                          <a:avLst/>
                          <a:gdLst>
                            <a:gd name="T0" fmla="*/ 0 w 21600"/>
                            <a:gd name="T1" fmla="*/ 0 h 43199"/>
                            <a:gd name="T2" fmla="*/ 0 w 21600"/>
                            <a:gd name="T3" fmla="*/ 7 h 43199"/>
                            <a:gd name="T4" fmla="*/ 0 w 21600"/>
                            <a:gd name="T5" fmla="*/ 3 h 4319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199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437"/>
                                <a:pt x="12071" y="43069"/>
                                <a:pt x="234" y="43198"/>
                              </a:cubicBezTo>
                            </a:path>
                            <a:path w="21600" h="43199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437"/>
                                <a:pt x="12071" y="43069"/>
                                <a:pt x="234" y="43198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9CC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CH" dirty="0"/>
                        </a:p>
                      </p:txBody>
                    </p:sp>
                    <p:sp>
                      <p:nvSpPr>
                        <p:cNvPr id="42052" name="Freeform 202">
                          <a:extLst>
                            <a:ext uri="{FF2B5EF4-FFF2-40B4-BE49-F238E27FC236}">
                              <a16:creationId xmlns:a16="http://schemas.microsoft.com/office/drawing/2014/main" id="{67AED8E0-B05A-4BFA-9827-2D15CD0C675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5" y="4997"/>
                          <a:ext cx="558" cy="540"/>
                        </a:xfrm>
                        <a:custGeom>
                          <a:avLst/>
                          <a:gdLst>
                            <a:gd name="T0" fmla="*/ 0 w 558"/>
                            <a:gd name="T1" fmla="*/ 0 h 534"/>
                            <a:gd name="T2" fmla="*/ 558 w 558"/>
                            <a:gd name="T3" fmla="*/ 0 h 534"/>
                            <a:gd name="T4" fmla="*/ 558 w 558"/>
                            <a:gd name="T5" fmla="*/ 546 h 534"/>
                            <a:gd name="T6" fmla="*/ 0 w 558"/>
                            <a:gd name="T7" fmla="*/ 546 h 534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58" h="534">
                              <a:moveTo>
                                <a:pt x="0" y="0"/>
                              </a:moveTo>
                              <a:lnTo>
                                <a:pt x="558" y="0"/>
                              </a:lnTo>
                              <a:lnTo>
                                <a:pt x="558" y="534"/>
                              </a:lnTo>
                              <a:lnTo>
                                <a:pt x="0" y="534"/>
                              </a:lnTo>
                            </a:path>
                          </a:pathLst>
                        </a:custGeom>
                        <a:solidFill>
                          <a:srgbClr val="FF99CC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CH" dirty="0"/>
                        </a:p>
                      </p:txBody>
                    </p:sp>
                  </p:grpSp>
                  <p:sp>
                    <p:nvSpPr>
                      <p:cNvPr id="42050" name="Arc 203">
                        <a:extLst>
                          <a:ext uri="{FF2B5EF4-FFF2-40B4-BE49-F238E27FC236}">
                            <a16:creationId xmlns:a16="http://schemas.microsoft.com/office/drawing/2014/main" id="{46EED94D-0332-46F7-B9D9-A8F152B3B0A5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7" y="5003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048" name="Text Box 204">
                      <a:extLst>
                        <a:ext uri="{FF2B5EF4-FFF2-40B4-BE49-F238E27FC236}">
                          <a16:creationId xmlns:a16="http://schemas.microsoft.com/office/drawing/2014/main" id="{62223E80-F7F4-47ED-9E60-97B6ABD183A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93" y="5123"/>
                      <a:ext cx="222" cy="2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46" name="Line 205">
                    <a:extLst>
                      <a:ext uri="{FF2B5EF4-FFF2-40B4-BE49-F238E27FC236}">
                        <a16:creationId xmlns:a16="http://schemas.microsoft.com/office/drawing/2014/main" id="{01FBE9AF-7105-4FB0-B09B-B1F65F5400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7" y="384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grpSp>
              <p:nvGrpSpPr>
                <p:cNvPr id="42009" name="Group 206">
                  <a:extLst>
                    <a:ext uri="{FF2B5EF4-FFF2-40B4-BE49-F238E27FC236}">
                      <a16:creationId xmlns:a16="http://schemas.microsoft.com/office/drawing/2014/main" id="{25B01F7C-E5F7-43A9-B551-F830F9A2F0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1512" y="3381"/>
                  <a:ext cx="333" cy="85"/>
                  <a:chOff x="3987" y="4955"/>
                  <a:chExt cx="1836" cy="552"/>
                </a:xfrm>
              </p:grpSpPr>
              <p:grpSp>
                <p:nvGrpSpPr>
                  <p:cNvPr id="42041" name="Group 207">
                    <a:extLst>
                      <a:ext uri="{FF2B5EF4-FFF2-40B4-BE49-F238E27FC236}">
                        <a16:creationId xmlns:a16="http://schemas.microsoft.com/office/drawing/2014/main" id="{75137FA5-FC39-4EC6-89E7-A01A355499C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987" y="4955"/>
                    <a:ext cx="1836" cy="552"/>
                    <a:chOff x="3711" y="5795"/>
                    <a:chExt cx="1836" cy="552"/>
                  </a:xfrm>
                </p:grpSpPr>
                <p:sp>
                  <p:nvSpPr>
                    <p:cNvPr id="42043" name="Freeform 208">
                      <a:extLst>
                        <a:ext uri="{FF2B5EF4-FFF2-40B4-BE49-F238E27FC236}">
                          <a16:creationId xmlns:a16="http://schemas.microsoft.com/office/drawing/2014/main" id="{EEFFEC16-63F4-4CF2-A800-0D6B878E49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9" y="5795"/>
                      <a:ext cx="1458" cy="552"/>
                    </a:xfrm>
                    <a:custGeom>
                      <a:avLst/>
                      <a:gdLst>
                        <a:gd name="T0" fmla="*/ 1290 w 1458"/>
                        <a:gd name="T1" fmla="*/ 18 h 552"/>
                        <a:gd name="T2" fmla="*/ 1458 w 1458"/>
                        <a:gd name="T3" fmla="*/ 294 h 552"/>
                        <a:gd name="T4" fmla="*/ 1308 w 1458"/>
                        <a:gd name="T5" fmla="*/ 552 h 552"/>
                        <a:gd name="T6" fmla="*/ 0 w 1458"/>
                        <a:gd name="T7" fmla="*/ 552 h 552"/>
                        <a:gd name="T8" fmla="*/ 0 w 1458"/>
                        <a:gd name="T9" fmla="*/ 0 h 552"/>
                        <a:gd name="T10" fmla="*/ 1290 w 1458"/>
                        <a:gd name="T11" fmla="*/ 18 h 5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458" h="552">
                          <a:moveTo>
                            <a:pt x="1290" y="18"/>
                          </a:moveTo>
                          <a:lnTo>
                            <a:pt x="1458" y="294"/>
                          </a:lnTo>
                          <a:lnTo>
                            <a:pt x="1308" y="552"/>
                          </a:lnTo>
                          <a:lnTo>
                            <a:pt x="0" y="552"/>
                          </a:lnTo>
                          <a:lnTo>
                            <a:pt x="0" y="0"/>
                          </a:lnTo>
                          <a:lnTo>
                            <a:pt x="1290" y="18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044" name="Line 209">
                      <a:extLst>
                        <a:ext uri="{FF2B5EF4-FFF2-40B4-BE49-F238E27FC236}">
                          <a16:creationId xmlns:a16="http://schemas.microsoft.com/office/drawing/2014/main" id="{FAC59535-3F02-42BC-A2CC-FBD01680DF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11" y="6065"/>
                      <a:ext cx="36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042" name="Text Box 210">
                    <a:extLst>
                      <a:ext uri="{FF2B5EF4-FFF2-40B4-BE49-F238E27FC236}">
                        <a16:creationId xmlns:a16="http://schemas.microsoft.com/office/drawing/2014/main" id="{A96CAEF5-D2C4-4297-84E3-CBED9BF37B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1" y="5087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2010" name="Group 211">
                  <a:extLst>
                    <a:ext uri="{FF2B5EF4-FFF2-40B4-BE49-F238E27FC236}">
                      <a16:creationId xmlns:a16="http://schemas.microsoft.com/office/drawing/2014/main" id="{2EED1DA1-B289-4A8C-AD82-CCCED54231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652045">
                  <a:off x="1748" y="3444"/>
                  <a:ext cx="171" cy="97"/>
                  <a:chOff x="2253" y="5183"/>
                  <a:chExt cx="966" cy="546"/>
                </a:xfrm>
              </p:grpSpPr>
              <p:grpSp>
                <p:nvGrpSpPr>
                  <p:cNvPr id="42037" name="Group 212">
                    <a:extLst>
                      <a:ext uri="{FF2B5EF4-FFF2-40B4-BE49-F238E27FC236}">
                        <a16:creationId xmlns:a16="http://schemas.microsoft.com/office/drawing/2014/main" id="{DCDF04A7-E573-4963-A6EC-A018ED362DF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55" y="5183"/>
                    <a:ext cx="564" cy="546"/>
                    <a:chOff x="3411" y="5201"/>
                    <a:chExt cx="564" cy="546"/>
                  </a:xfrm>
                </p:grpSpPr>
                <p:sp>
                  <p:nvSpPr>
                    <p:cNvPr id="42039" name="Freeform 213">
                      <a:extLst>
                        <a:ext uri="{FF2B5EF4-FFF2-40B4-BE49-F238E27FC236}">
                          <a16:creationId xmlns:a16="http://schemas.microsoft.com/office/drawing/2014/main" id="{F1D25BA6-6DE4-4A76-9FD9-89D6C7033E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411" y="5201"/>
                      <a:ext cx="564" cy="546"/>
                    </a:xfrm>
                    <a:custGeom>
                      <a:avLst/>
                      <a:gdLst>
                        <a:gd name="T0" fmla="*/ 0 w 564"/>
                        <a:gd name="T1" fmla="*/ 0 h 546"/>
                        <a:gd name="T2" fmla="*/ 564 w 564"/>
                        <a:gd name="T3" fmla="*/ 0 h 546"/>
                        <a:gd name="T4" fmla="*/ 564 w 564"/>
                        <a:gd name="T5" fmla="*/ 546 h 546"/>
                        <a:gd name="T6" fmla="*/ 6 w 564"/>
                        <a:gd name="T7" fmla="*/ 546 h 546"/>
                        <a:gd name="T8" fmla="*/ 162 w 564"/>
                        <a:gd name="T9" fmla="*/ 282 h 546"/>
                        <a:gd name="T10" fmla="*/ 0 w 564"/>
                        <a:gd name="T11" fmla="*/ 0 h 5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564" h="546">
                          <a:moveTo>
                            <a:pt x="0" y="0"/>
                          </a:moveTo>
                          <a:lnTo>
                            <a:pt x="564" y="0"/>
                          </a:lnTo>
                          <a:lnTo>
                            <a:pt x="564" y="546"/>
                          </a:lnTo>
                          <a:lnTo>
                            <a:pt x="6" y="546"/>
                          </a:lnTo>
                          <a:lnTo>
                            <a:pt x="162" y="2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040" name="Text Box 214">
                      <a:extLst>
                        <a:ext uri="{FF2B5EF4-FFF2-40B4-BE49-F238E27FC236}">
                          <a16:creationId xmlns:a16="http://schemas.microsoft.com/office/drawing/2014/main" id="{B269E0EA-6BAF-4F20-B9D5-9DCF096D5A7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25" y="5339"/>
                      <a:ext cx="270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38" name="Line 215">
                    <a:extLst>
                      <a:ext uri="{FF2B5EF4-FFF2-40B4-BE49-F238E27FC236}">
                        <a16:creationId xmlns:a16="http://schemas.microsoft.com/office/drawing/2014/main" id="{4257F458-383D-4410-AA7B-4345CDC4DE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3" y="5459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grpSp>
              <p:nvGrpSpPr>
                <p:cNvPr id="42011" name="Group 216">
                  <a:extLst>
                    <a:ext uri="{FF2B5EF4-FFF2-40B4-BE49-F238E27FC236}">
                      <a16:creationId xmlns:a16="http://schemas.microsoft.com/office/drawing/2014/main" id="{5E998154-6CFE-4FE3-9885-BBC601374D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667935">
                  <a:off x="1844" y="3355"/>
                  <a:ext cx="292" cy="80"/>
                  <a:chOff x="2271" y="3569"/>
                  <a:chExt cx="1863" cy="523"/>
                </a:xfrm>
              </p:grpSpPr>
              <p:grpSp>
                <p:nvGrpSpPr>
                  <p:cNvPr id="42031" name="Group 217">
                    <a:extLst>
                      <a:ext uri="{FF2B5EF4-FFF2-40B4-BE49-F238E27FC236}">
                        <a16:creationId xmlns:a16="http://schemas.microsoft.com/office/drawing/2014/main" id="{4FA1A66F-D2C4-459A-8217-E2F676D9EC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49" y="3569"/>
                    <a:ext cx="1485" cy="523"/>
                    <a:chOff x="2961" y="3303"/>
                    <a:chExt cx="1485" cy="523"/>
                  </a:xfrm>
                </p:grpSpPr>
                <p:grpSp>
                  <p:nvGrpSpPr>
                    <p:cNvPr id="42033" name="Group 218">
                      <a:extLst>
                        <a:ext uri="{FF2B5EF4-FFF2-40B4-BE49-F238E27FC236}">
                          <a16:creationId xmlns:a16="http://schemas.microsoft.com/office/drawing/2014/main" id="{24F14B16-7DD3-4AC9-8D16-1728EA4527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61" y="3303"/>
                      <a:ext cx="1485" cy="523"/>
                      <a:chOff x="2961" y="3304"/>
                      <a:chExt cx="1485" cy="523"/>
                    </a:xfrm>
                  </p:grpSpPr>
                  <p:sp>
                    <p:nvSpPr>
                      <p:cNvPr id="42035" name="Arc 219">
                        <a:extLst>
                          <a:ext uri="{FF2B5EF4-FFF2-40B4-BE49-F238E27FC236}">
                            <a16:creationId xmlns:a16="http://schemas.microsoft.com/office/drawing/2014/main" id="{FEE1AD6F-C3F9-41A4-BE29-EB4290C3AFF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5" y="3305"/>
                        <a:ext cx="261" cy="522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6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2036" name="Freeform 220">
                        <a:extLst>
                          <a:ext uri="{FF2B5EF4-FFF2-40B4-BE49-F238E27FC236}">
                            <a16:creationId xmlns:a16="http://schemas.microsoft.com/office/drawing/2014/main" id="{C95D12D3-E850-4F0A-92F5-9F1C381A52F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1" y="3304"/>
                        <a:ext cx="1254" cy="523"/>
                      </a:xfrm>
                      <a:custGeom>
                        <a:avLst/>
                        <a:gdLst>
                          <a:gd name="T0" fmla="*/ 1202 w 1290"/>
                          <a:gd name="T1" fmla="*/ 0 h 516"/>
                          <a:gd name="T2" fmla="*/ 0 w 1290"/>
                          <a:gd name="T3" fmla="*/ 0 h 516"/>
                          <a:gd name="T4" fmla="*/ 0 w 1290"/>
                          <a:gd name="T5" fmla="*/ 530 h 516"/>
                          <a:gd name="T6" fmla="*/ 1219 w 1290"/>
                          <a:gd name="T7" fmla="*/ 530 h 51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1290" h="516">
                            <a:moveTo>
                              <a:pt x="1272" y="0"/>
                            </a:moveTo>
                            <a:lnTo>
                              <a:pt x="0" y="0"/>
                            </a:lnTo>
                            <a:lnTo>
                              <a:pt x="0" y="516"/>
                            </a:lnTo>
                            <a:lnTo>
                              <a:pt x="1290" y="516"/>
                            </a:lnTo>
                          </a:path>
                        </a:pathLst>
                      </a:custGeom>
                      <a:solidFill>
                        <a:srgbClr val="00FF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034" name="Text Box 221">
                      <a:extLst>
                        <a:ext uri="{FF2B5EF4-FFF2-40B4-BE49-F238E27FC236}">
                          <a16:creationId xmlns:a16="http://schemas.microsoft.com/office/drawing/2014/main" id="{E2867EDF-7C50-4632-84B7-9C969EC23D9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89" y="3419"/>
                      <a:ext cx="390" cy="2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32" name="Line 222">
                    <a:extLst>
                      <a:ext uri="{FF2B5EF4-FFF2-40B4-BE49-F238E27FC236}">
                        <a16:creationId xmlns:a16="http://schemas.microsoft.com/office/drawing/2014/main" id="{0288E66B-534E-4AC2-A42D-D5AD81C23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71" y="3827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grpSp>
              <p:nvGrpSpPr>
                <p:cNvPr id="42012" name="Group 223">
                  <a:extLst>
                    <a:ext uri="{FF2B5EF4-FFF2-40B4-BE49-F238E27FC236}">
                      <a16:creationId xmlns:a16="http://schemas.microsoft.com/office/drawing/2014/main" id="{33D960FC-9F04-4783-A023-88D10DA90A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137592">
                  <a:off x="2082" y="3351"/>
                  <a:ext cx="174" cy="106"/>
                  <a:chOff x="3951" y="3569"/>
                  <a:chExt cx="966" cy="540"/>
                </a:xfrm>
              </p:grpSpPr>
              <p:grpSp>
                <p:nvGrpSpPr>
                  <p:cNvPr id="42023" name="Group 224">
                    <a:extLst>
                      <a:ext uri="{FF2B5EF4-FFF2-40B4-BE49-F238E27FC236}">
                        <a16:creationId xmlns:a16="http://schemas.microsoft.com/office/drawing/2014/main" id="{82997496-FB46-4CC0-BC83-730B026878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51" y="3569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2025" name="Group 225">
                      <a:extLst>
                        <a:ext uri="{FF2B5EF4-FFF2-40B4-BE49-F238E27FC236}">
                          <a16:creationId xmlns:a16="http://schemas.microsoft.com/office/drawing/2014/main" id="{19E2D861-6748-41FB-B4F8-762B48A510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87" y="4997"/>
                      <a:ext cx="606" cy="540"/>
                      <a:chOff x="4287" y="4997"/>
                      <a:chExt cx="606" cy="540"/>
                    </a:xfrm>
                  </p:grpSpPr>
                  <p:grpSp>
                    <p:nvGrpSpPr>
                      <p:cNvPr id="42027" name="Group 226">
                        <a:extLst>
                          <a:ext uri="{FF2B5EF4-FFF2-40B4-BE49-F238E27FC236}">
                            <a16:creationId xmlns:a16="http://schemas.microsoft.com/office/drawing/2014/main" id="{E2A6B6CB-8163-4629-A922-1F1CD768CAE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35" y="4997"/>
                        <a:ext cx="558" cy="540"/>
                        <a:chOff x="4335" y="4997"/>
                        <a:chExt cx="558" cy="540"/>
                      </a:xfrm>
                    </p:grpSpPr>
                    <p:sp>
                      <p:nvSpPr>
                        <p:cNvPr id="42029" name="Arc 227">
                          <a:extLst>
                            <a:ext uri="{FF2B5EF4-FFF2-40B4-BE49-F238E27FC236}">
                              <a16:creationId xmlns:a16="http://schemas.microsoft.com/office/drawing/2014/main" id="{52081D8B-C02B-447E-8167-668F1B8A59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41" y="4997"/>
                          <a:ext cx="261" cy="534"/>
                        </a:xfrm>
                        <a:custGeom>
                          <a:avLst/>
                          <a:gdLst>
                            <a:gd name="T0" fmla="*/ 0 w 21600"/>
                            <a:gd name="T1" fmla="*/ 0 h 43199"/>
                            <a:gd name="T2" fmla="*/ 0 w 21600"/>
                            <a:gd name="T3" fmla="*/ 7 h 43199"/>
                            <a:gd name="T4" fmla="*/ 0 w 21600"/>
                            <a:gd name="T5" fmla="*/ 3 h 43199"/>
                            <a:gd name="T6" fmla="*/ 0 60000 65536"/>
                            <a:gd name="T7" fmla="*/ 0 60000 65536"/>
                            <a:gd name="T8" fmla="*/ 0 60000 6553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0" t="0" r="r" b="b"/>
                          <a:pathLst>
                            <a:path w="21600" h="43199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437"/>
                                <a:pt x="12071" y="43069"/>
                                <a:pt x="234" y="43198"/>
                              </a:cubicBezTo>
                            </a:path>
                            <a:path w="21600" h="43199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cubicBezTo>
                                <a:pt x="21600" y="33437"/>
                                <a:pt x="12071" y="43069"/>
                                <a:pt x="234" y="43198"/>
                              </a:cubicBezTo>
                              <a:lnTo>
                                <a:pt x="0" y="21600"/>
                              </a:lnTo>
                              <a:lnTo>
                                <a:pt x="-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9CC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CH" dirty="0"/>
                        </a:p>
                      </p:txBody>
                    </p:sp>
                    <p:sp>
                      <p:nvSpPr>
                        <p:cNvPr id="42030" name="Freeform 228">
                          <a:extLst>
                            <a:ext uri="{FF2B5EF4-FFF2-40B4-BE49-F238E27FC236}">
                              <a16:creationId xmlns:a16="http://schemas.microsoft.com/office/drawing/2014/main" id="{4A9196CC-ED0C-4B3E-AF2B-0F75280C036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35" y="4997"/>
                          <a:ext cx="558" cy="540"/>
                        </a:xfrm>
                        <a:custGeom>
                          <a:avLst/>
                          <a:gdLst>
                            <a:gd name="T0" fmla="*/ 0 w 558"/>
                            <a:gd name="T1" fmla="*/ 0 h 534"/>
                            <a:gd name="T2" fmla="*/ 558 w 558"/>
                            <a:gd name="T3" fmla="*/ 0 h 534"/>
                            <a:gd name="T4" fmla="*/ 558 w 558"/>
                            <a:gd name="T5" fmla="*/ 546 h 534"/>
                            <a:gd name="T6" fmla="*/ 0 w 558"/>
                            <a:gd name="T7" fmla="*/ 546 h 534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0" t="0" r="r" b="b"/>
                          <a:pathLst>
                            <a:path w="558" h="534">
                              <a:moveTo>
                                <a:pt x="0" y="0"/>
                              </a:moveTo>
                              <a:lnTo>
                                <a:pt x="558" y="0"/>
                              </a:lnTo>
                              <a:lnTo>
                                <a:pt x="558" y="534"/>
                              </a:lnTo>
                              <a:lnTo>
                                <a:pt x="0" y="534"/>
                              </a:lnTo>
                            </a:path>
                          </a:pathLst>
                        </a:custGeom>
                        <a:solidFill>
                          <a:srgbClr val="FF99CC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CH" dirty="0"/>
                        </a:p>
                      </p:txBody>
                    </p:sp>
                  </p:grpSp>
                  <p:sp>
                    <p:nvSpPr>
                      <p:cNvPr id="42028" name="Arc 229">
                        <a:extLst>
                          <a:ext uri="{FF2B5EF4-FFF2-40B4-BE49-F238E27FC236}">
                            <a16:creationId xmlns:a16="http://schemas.microsoft.com/office/drawing/2014/main" id="{35095EB7-121A-4FF3-B1E2-B935622C76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7" y="5003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2026" name="Text Box 230">
                      <a:extLst>
                        <a:ext uri="{FF2B5EF4-FFF2-40B4-BE49-F238E27FC236}">
                          <a16:creationId xmlns:a16="http://schemas.microsoft.com/office/drawing/2014/main" id="{E2F3BB8B-C405-47B5-8818-FFF972EFDE5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93" y="5123"/>
                      <a:ext cx="222" cy="2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24" name="Line 231">
                    <a:extLst>
                      <a:ext uri="{FF2B5EF4-FFF2-40B4-BE49-F238E27FC236}">
                        <a16:creationId xmlns:a16="http://schemas.microsoft.com/office/drawing/2014/main" id="{F0C4C4A6-49E6-4615-9368-6B910B1007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7" y="384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grpSp>
              <p:nvGrpSpPr>
                <p:cNvPr id="42013" name="Group 232">
                  <a:extLst>
                    <a:ext uri="{FF2B5EF4-FFF2-40B4-BE49-F238E27FC236}">
                      <a16:creationId xmlns:a16="http://schemas.microsoft.com/office/drawing/2014/main" id="{D5B08D6C-1CE2-4940-ABB1-78AD2783A8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2144" y="3282"/>
                  <a:ext cx="333" cy="85"/>
                  <a:chOff x="3987" y="4955"/>
                  <a:chExt cx="1836" cy="552"/>
                </a:xfrm>
              </p:grpSpPr>
              <p:grpSp>
                <p:nvGrpSpPr>
                  <p:cNvPr id="42019" name="Group 233">
                    <a:extLst>
                      <a:ext uri="{FF2B5EF4-FFF2-40B4-BE49-F238E27FC236}">
                        <a16:creationId xmlns:a16="http://schemas.microsoft.com/office/drawing/2014/main" id="{F6EA2CA4-74A7-411D-9D7E-4F7209A53D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flipH="1">
                    <a:off x="3987" y="4955"/>
                    <a:ext cx="1836" cy="552"/>
                    <a:chOff x="3711" y="5795"/>
                    <a:chExt cx="1836" cy="552"/>
                  </a:xfrm>
                </p:grpSpPr>
                <p:sp>
                  <p:nvSpPr>
                    <p:cNvPr id="42021" name="Freeform 234">
                      <a:extLst>
                        <a:ext uri="{FF2B5EF4-FFF2-40B4-BE49-F238E27FC236}">
                          <a16:creationId xmlns:a16="http://schemas.microsoft.com/office/drawing/2014/main" id="{C1992541-C2E1-4064-B0E8-7CF2C8DCD81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89" y="5795"/>
                      <a:ext cx="1458" cy="552"/>
                    </a:xfrm>
                    <a:custGeom>
                      <a:avLst/>
                      <a:gdLst>
                        <a:gd name="T0" fmla="*/ 1290 w 1458"/>
                        <a:gd name="T1" fmla="*/ 18 h 552"/>
                        <a:gd name="T2" fmla="*/ 1458 w 1458"/>
                        <a:gd name="T3" fmla="*/ 294 h 552"/>
                        <a:gd name="T4" fmla="*/ 1308 w 1458"/>
                        <a:gd name="T5" fmla="*/ 552 h 552"/>
                        <a:gd name="T6" fmla="*/ 0 w 1458"/>
                        <a:gd name="T7" fmla="*/ 552 h 552"/>
                        <a:gd name="T8" fmla="*/ 0 w 1458"/>
                        <a:gd name="T9" fmla="*/ 0 h 552"/>
                        <a:gd name="T10" fmla="*/ 1290 w 1458"/>
                        <a:gd name="T11" fmla="*/ 18 h 5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458" h="552">
                          <a:moveTo>
                            <a:pt x="1290" y="18"/>
                          </a:moveTo>
                          <a:lnTo>
                            <a:pt x="1458" y="294"/>
                          </a:lnTo>
                          <a:lnTo>
                            <a:pt x="1308" y="552"/>
                          </a:lnTo>
                          <a:lnTo>
                            <a:pt x="0" y="552"/>
                          </a:lnTo>
                          <a:lnTo>
                            <a:pt x="0" y="0"/>
                          </a:lnTo>
                          <a:lnTo>
                            <a:pt x="1290" y="18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022" name="Line 235">
                      <a:extLst>
                        <a:ext uri="{FF2B5EF4-FFF2-40B4-BE49-F238E27FC236}">
                          <a16:creationId xmlns:a16="http://schemas.microsoft.com/office/drawing/2014/main" id="{0E3111D6-3F43-4143-954C-0A08DD519C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11" y="6065"/>
                      <a:ext cx="360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2020" name="Text Box 236">
                    <a:extLst>
                      <a:ext uri="{FF2B5EF4-FFF2-40B4-BE49-F238E27FC236}">
                        <a16:creationId xmlns:a16="http://schemas.microsoft.com/office/drawing/2014/main" id="{93F51621-0A13-49AD-A599-2D7076B7506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71" y="5087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2014" name="Group 237">
                  <a:extLst>
                    <a:ext uri="{FF2B5EF4-FFF2-40B4-BE49-F238E27FC236}">
                      <a16:creationId xmlns:a16="http://schemas.microsoft.com/office/drawing/2014/main" id="{7B3CB9E0-B2EE-4FFB-9099-BB7CB3E14A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400000">
                  <a:off x="2367" y="3376"/>
                  <a:ext cx="171" cy="97"/>
                  <a:chOff x="2253" y="5183"/>
                  <a:chExt cx="966" cy="546"/>
                </a:xfrm>
              </p:grpSpPr>
              <p:grpSp>
                <p:nvGrpSpPr>
                  <p:cNvPr id="42015" name="Group 238">
                    <a:extLst>
                      <a:ext uri="{FF2B5EF4-FFF2-40B4-BE49-F238E27FC236}">
                        <a16:creationId xmlns:a16="http://schemas.microsoft.com/office/drawing/2014/main" id="{EEAD1595-42C5-467A-9D0D-F37D998EA2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55" y="5183"/>
                    <a:ext cx="564" cy="546"/>
                    <a:chOff x="3411" y="5201"/>
                    <a:chExt cx="564" cy="546"/>
                  </a:xfrm>
                </p:grpSpPr>
                <p:sp>
                  <p:nvSpPr>
                    <p:cNvPr id="42017" name="Freeform 239">
                      <a:extLst>
                        <a:ext uri="{FF2B5EF4-FFF2-40B4-BE49-F238E27FC236}">
                          <a16:creationId xmlns:a16="http://schemas.microsoft.com/office/drawing/2014/main" id="{03F03304-B773-4A69-9950-88C9622DB2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H="1">
                      <a:off x="3411" y="5201"/>
                      <a:ext cx="564" cy="546"/>
                    </a:xfrm>
                    <a:custGeom>
                      <a:avLst/>
                      <a:gdLst>
                        <a:gd name="T0" fmla="*/ 0 w 564"/>
                        <a:gd name="T1" fmla="*/ 0 h 546"/>
                        <a:gd name="T2" fmla="*/ 564 w 564"/>
                        <a:gd name="T3" fmla="*/ 0 h 546"/>
                        <a:gd name="T4" fmla="*/ 564 w 564"/>
                        <a:gd name="T5" fmla="*/ 546 h 546"/>
                        <a:gd name="T6" fmla="*/ 6 w 564"/>
                        <a:gd name="T7" fmla="*/ 546 h 546"/>
                        <a:gd name="T8" fmla="*/ 162 w 564"/>
                        <a:gd name="T9" fmla="*/ 282 h 546"/>
                        <a:gd name="T10" fmla="*/ 0 w 564"/>
                        <a:gd name="T11" fmla="*/ 0 h 5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564" h="546">
                          <a:moveTo>
                            <a:pt x="0" y="0"/>
                          </a:moveTo>
                          <a:lnTo>
                            <a:pt x="564" y="0"/>
                          </a:lnTo>
                          <a:lnTo>
                            <a:pt x="564" y="546"/>
                          </a:lnTo>
                          <a:lnTo>
                            <a:pt x="6" y="546"/>
                          </a:lnTo>
                          <a:lnTo>
                            <a:pt x="162" y="28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00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2018" name="Text Box 240">
                      <a:extLst>
                        <a:ext uri="{FF2B5EF4-FFF2-40B4-BE49-F238E27FC236}">
                          <a16:creationId xmlns:a16="http://schemas.microsoft.com/office/drawing/2014/main" id="{071F2EDA-BD76-4A04-8D8C-132DD91B4EB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25" y="5339"/>
                      <a:ext cx="270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0" tIns="0" rIns="0" bIns="0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de-CH" altLang="de-DE" sz="12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de-CH" altLang="de-DE" sz="2000" dirty="0"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2016" name="Line 241">
                    <a:extLst>
                      <a:ext uri="{FF2B5EF4-FFF2-40B4-BE49-F238E27FC236}">
                        <a16:creationId xmlns:a16="http://schemas.microsoft.com/office/drawing/2014/main" id="{7D10C78A-D3D2-449C-9A1E-F780D69168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53" y="5459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</p:grpSp>
        </p:grpSp>
        <p:sp>
          <p:nvSpPr>
            <p:cNvPr id="42002" name="Freeform 242">
              <a:extLst>
                <a:ext uri="{FF2B5EF4-FFF2-40B4-BE49-F238E27FC236}">
                  <a16:creationId xmlns:a16="http://schemas.microsoft.com/office/drawing/2014/main" id="{A583425A-1F39-4716-A504-5672B8908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" y="3519"/>
              <a:ext cx="181" cy="24"/>
            </a:xfrm>
            <a:custGeom>
              <a:avLst/>
              <a:gdLst>
                <a:gd name="T0" fmla="*/ 0 w 90"/>
                <a:gd name="T1" fmla="*/ 0 h 1"/>
                <a:gd name="T2" fmla="*/ 183 w 90"/>
                <a:gd name="T3" fmla="*/ 0 h 1"/>
                <a:gd name="T4" fmla="*/ 364 w 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60" y="0"/>
                    <a:pt x="79" y="0"/>
                    <a:pt x="90" y="0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CH" dirty="0"/>
            </a:p>
          </p:txBody>
        </p:sp>
      </p:grpSp>
      <p:sp>
        <p:nvSpPr>
          <p:cNvPr id="149747" name="Rectangle 243">
            <a:extLst>
              <a:ext uri="{FF2B5EF4-FFF2-40B4-BE49-F238E27FC236}">
                <a16:creationId xmlns:a16="http://schemas.microsoft.com/office/drawing/2014/main" id="{CAC456F7-035B-4D4E-801A-BABA06968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96926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Von der Kopie zum Protein</a:t>
            </a:r>
          </a:p>
        </p:txBody>
      </p:sp>
      <p:sp>
        <p:nvSpPr>
          <p:cNvPr id="41991" name="Line 244">
            <a:extLst>
              <a:ext uri="{FF2B5EF4-FFF2-40B4-BE49-F238E27FC236}">
                <a16:creationId xmlns:a16="http://schemas.microsoft.com/office/drawing/2014/main" id="{9FBA96B5-7E33-4AE9-B1DD-452878762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C9F2DC57-E51D-D7BE-9E3E-7910B0CF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2312E-6 C -0.01875 -0.00717 -0.0375 -0.01411 -0.06302 -0.02104 C -0.08854 -0.02798 -0.12986 -0.03676 -0.15347 -0.04208 C -0.17708 -0.0474 -0.17969 -0.04902 -0.20469 -0.05249 C -0.22969 -0.05595 -0.27361 -0.06035 -0.30313 -0.06289 C -0.33264 -0.06543 -0.35313 -0.06821 -0.38195 -0.06821 C -0.41076 -0.06821 -0.44358 -0.06567 -0.47639 -0.06289 " pathEditMode="relative" ptsTypes="aaaaaaA">
                                      <p:cBhvr>
                                        <p:cTn id="35" dur="20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2" grpId="0" build="p"/>
      <p:bldP spid="1497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>
            <a:extLst>
              <a:ext uri="{FF2B5EF4-FFF2-40B4-BE49-F238E27FC236}">
                <a16:creationId xmlns:a16="http://schemas.microsoft.com/office/drawing/2014/main" id="{A034061F-C931-4D78-9D32-CACC1F2D072D}"/>
              </a:ext>
            </a:extLst>
          </p:cNvPr>
          <p:cNvGrpSpPr>
            <a:grpSpLocks/>
          </p:cNvGrpSpPr>
          <p:nvPr/>
        </p:nvGrpSpPr>
        <p:grpSpPr bwMode="auto">
          <a:xfrm>
            <a:off x="2255838" y="3854450"/>
            <a:ext cx="1922462" cy="2122488"/>
            <a:chOff x="1421" y="2428"/>
            <a:chExt cx="1211" cy="1337"/>
          </a:xfrm>
        </p:grpSpPr>
        <p:sp>
          <p:nvSpPr>
            <p:cNvPr id="150531" name="Oval 3">
              <a:extLst>
                <a:ext uri="{FF2B5EF4-FFF2-40B4-BE49-F238E27FC236}">
                  <a16:creationId xmlns:a16="http://schemas.microsoft.com/office/drawing/2014/main" id="{29DDBF5F-C26E-414F-9E53-E4EB6C9EBA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52">
              <a:off x="1421" y="2428"/>
              <a:ext cx="1180" cy="11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  <p:sp>
          <p:nvSpPr>
            <p:cNvPr id="150532" name="AutoShape 4">
              <a:extLst>
                <a:ext uri="{FF2B5EF4-FFF2-40B4-BE49-F238E27FC236}">
                  <a16:creationId xmlns:a16="http://schemas.microsoft.com/office/drawing/2014/main" id="{A69A220A-B8A5-437B-80DF-B080385134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52">
              <a:off x="1475" y="3402"/>
              <a:ext cx="1157" cy="363"/>
            </a:xfrm>
            <a:prstGeom prst="flowChartTermina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</p:grpSp>
      <p:sp>
        <p:nvSpPr>
          <p:cNvPr id="150533" name="AutoShape 5">
            <a:extLst>
              <a:ext uri="{FF2B5EF4-FFF2-40B4-BE49-F238E27FC236}">
                <a16:creationId xmlns:a16="http://schemas.microsoft.com/office/drawing/2014/main" id="{524C5389-BACD-4942-9311-BE1CFCD650B4}"/>
              </a:ext>
            </a:extLst>
          </p:cNvPr>
          <p:cNvSpPr>
            <a:spLocks/>
          </p:cNvSpPr>
          <p:nvPr/>
        </p:nvSpPr>
        <p:spPr bwMode="auto">
          <a:xfrm>
            <a:off x="431800" y="5691188"/>
            <a:ext cx="1089025" cy="338137"/>
          </a:xfrm>
          <a:prstGeom prst="callout2">
            <a:avLst>
              <a:gd name="adj1" fmla="val 33801"/>
              <a:gd name="adj2" fmla="val 106995"/>
              <a:gd name="adj3" fmla="val 33801"/>
              <a:gd name="adj4" fmla="val 112972"/>
              <a:gd name="adj5" fmla="val -142255"/>
              <a:gd name="adj6" fmla="val 142421"/>
            </a:avLst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1800" b="1" dirty="0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mRNA</a:t>
            </a:r>
          </a:p>
        </p:txBody>
      </p:sp>
      <p:grpSp>
        <p:nvGrpSpPr>
          <p:cNvPr id="150534" name="Group 6">
            <a:extLst>
              <a:ext uri="{FF2B5EF4-FFF2-40B4-BE49-F238E27FC236}">
                <a16:creationId xmlns:a16="http://schemas.microsoft.com/office/drawing/2014/main" id="{6726D002-9FBB-4A4D-8626-C46EB3F76F92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7938"/>
            <a:ext cx="3573463" cy="6351587"/>
            <a:chOff x="266" y="5"/>
            <a:chExt cx="2251" cy="4001"/>
          </a:xfrm>
        </p:grpSpPr>
        <p:grpSp>
          <p:nvGrpSpPr>
            <p:cNvPr id="43134" name="Group 7">
              <a:extLst>
                <a:ext uri="{FF2B5EF4-FFF2-40B4-BE49-F238E27FC236}">
                  <a16:creationId xmlns:a16="http://schemas.microsoft.com/office/drawing/2014/main" id="{1EE54F30-D232-4756-A4C5-357F8ECFDDFA}"/>
                </a:ext>
              </a:extLst>
            </p:cNvPr>
            <p:cNvGrpSpPr>
              <a:grpSpLocks/>
            </p:cNvGrpSpPr>
            <p:nvPr/>
          </p:nvGrpSpPr>
          <p:grpSpPr bwMode="auto">
            <a:xfrm rot="5018547">
              <a:off x="877" y="2802"/>
              <a:ext cx="299" cy="103"/>
              <a:chOff x="6990" y="11332"/>
              <a:chExt cx="1834" cy="552"/>
            </a:xfrm>
          </p:grpSpPr>
          <p:grpSp>
            <p:nvGrpSpPr>
              <p:cNvPr id="43208" name="Group 8">
                <a:extLst>
                  <a:ext uri="{FF2B5EF4-FFF2-40B4-BE49-F238E27FC236}">
                    <a16:creationId xmlns:a16="http://schemas.microsoft.com/office/drawing/2014/main" id="{66C78EA6-B827-42BD-8108-08EF73657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84358" flipH="1">
                <a:off x="6990" y="11332"/>
                <a:ext cx="1834" cy="552"/>
                <a:chOff x="3711" y="5795"/>
                <a:chExt cx="1836" cy="552"/>
              </a:xfrm>
            </p:grpSpPr>
            <p:sp>
              <p:nvSpPr>
                <p:cNvPr id="43210" name="Freeform 9">
                  <a:extLst>
                    <a:ext uri="{FF2B5EF4-FFF2-40B4-BE49-F238E27FC236}">
                      <a16:creationId xmlns:a16="http://schemas.microsoft.com/office/drawing/2014/main" id="{2AB6CECA-AEF5-4731-AE33-A15A5F664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211" name="Line 10">
                  <a:extLst>
                    <a:ext uri="{FF2B5EF4-FFF2-40B4-BE49-F238E27FC236}">
                      <a16:creationId xmlns:a16="http://schemas.microsoft.com/office/drawing/2014/main" id="{9D9F6605-6D3D-4FF1-9E41-ADFC7CA1AF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3209" name="Text Box 11">
                <a:extLst>
                  <a:ext uri="{FF2B5EF4-FFF2-40B4-BE49-F238E27FC236}">
                    <a16:creationId xmlns:a16="http://schemas.microsoft.com/office/drawing/2014/main" id="{0D4E3486-1EF0-4F0A-9BD2-DF7ED4CCD7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" y="11405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135" name="Group 12">
              <a:extLst>
                <a:ext uri="{FF2B5EF4-FFF2-40B4-BE49-F238E27FC236}">
                  <a16:creationId xmlns:a16="http://schemas.microsoft.com/office/drawing/2014/main" id="{4A017E7B-46BD-4878-A860-ABB737A1AB95}"/>
                </a:ext>
              </a:extLst>
            </p:cNvPr>
            <p:cNvGrpSpPr>
              <a:grpSpLocks/>
            </p:cNvGrpSpPr>
            <p:nvPr/>
          </p:nvGrpSpPr>
          <p:grpSpPr bwMode="auto">
            <a:xfrm rot="7841235">
              <a:off x="470" y="2892"/>
              <a:ext cx="157" cy="100"/>
              <a:chOff x="3951" y="3569"/>
              <a:chExt cx="966" cy="540"/>
            </a:xfrm>
          </p:grpSpPr>
          <p:grpSp>
            <p:nvGrpSpPr>
              <p:cNvPr id="43200" name="Group 13">
                <a:extLst>
                  <a:ext uri="{FF2B5EF4-FFF2-40B4-BE49-F238E27FC236}">
                    <a16:creationId xmlns:a16="http://schemas.microsoft.com/office/drawing/2014/main" id="{723A5248-6BEE-4E21-8E0D-4D05B82E5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3202" name="Group 14">
                  <a:extLst>
                    <a:ext uri="{FF2B5EF4-FFF2-40B4-BE49-F238E27FC236}">
                      <a16:creationId xmlns:a16="http://schemas.microsoft.com/office/drawing/2014/main" id="{91F857C8-2FA3-479D-B19D-4254797588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3204" name="Group 15">
                    <a:extLst>
                      <a:ext uri="{FF2B5EF4-FFF2-40B4-BE49-F238E27FC236}">
                        <a16:creationId xmlns:a16="http://schemas.microsoft.com/office/drawing/2014/main" id="{3B50CBB0-EDA9-4435-B6AD-9983EBBEA3B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3206" name="Arc 16">
                      <a:extLst>
                        <a:ext uri="{FF2B5EF4-FFF2-40B4-BE49-F238E27FC236}">
                          <a16:creationId xmlns:a16="http://schemas.microsoft.com/office/drawing/2014/main" id="{3B104F33-B6ED-40C8-8599-B8EAD284F5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3207" name="Freeform 17">
                      <a:extLst>
                        <a:ext uri="{FF2B5EF4-FFF2-40B4-BE49-F238E27FC236}">
                          <a16:creationId xmlns:a16="http://schemas.microsoft.com/office/drawing/2014/main" id="{47414733-DC23-49DA-834A-5BC3CBDF89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3205" name="Arc 18">
                    <a:extLst>
                      <a:ext uri="{FF2B5EF4-FFF2-40B4-BE49-F238E27FC236}">
                        <a16:creationId xmlns:a16="http://schemas.microsoft.com/office/drawing/2014/main" id="{487C68DD-CB5E-49A1-BA90-1D97C573A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3203" name="Text Box 19">
                  <a:extLst>
                    <a:ext uri="{FF2B5EF4-FFF2-40B4-BE49-F238E27FC236}">
                      <a16:creationId xmlns:a16="http://schemas.microsoft.com/office/drawing/2014/main" id="{AEDF0A2A-59EF-4F80-A199-D59F805C48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201" name="Line 20">
                <a:extLst>
                  <a:ext uri="{FF2B5EF4-FFF2-40B4-BE49-F238E27FC236}">
                    <a16:creationId xmlns:a16="http://schemas.microsoft.com/office/drawing/2014/main" id="{16809C3D-08B1-42F6-B937-971C886EA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36" name="Group 21">
              <a:extLst>
                <a:ext uri="{FF2B5EF4-FFF2-40B4-BE49-F238E27FC236}">
                  <a16:creationId xmlns:a16="http://schemas.microsoft.com/office/drawing/2014/main" id="{8B825E50-9E88-4E99-A15C-24314D805DC7}"/>
                </a:ext>
              </a:extLst>
            </p:cNvPr>
            <p:cNvGrpSpPr>
              <a:grpSpLocks/>
            </p:cNvGrpSpPr>
            <p:nvPr/>
          </p:nvGrpSpPr>
          <p:grpSpPr bwMode="auto">
            <a:xfrm rot="-5770078">
              <a:off x="767" y="2821"/>
              <a:ext cx="147" cy="95"/>
              <a:chOff x="2253" y="5183"/>
              <a:chExt cx="966" cy="546"/>
            </a:xfrm>
          </p:grpSpPr>
          <p:grpSp>
            <p:nvGrpSpPr>
              <p:cNvPr id="43196" name="Group 22">
                <a:extLst>
                  <a:ext uri="{FF2B5EF4-FFF2-40B4-BE49-F238E27FC236}">
                    <a16:creationId xmlns:a16="http://schemas.microsoft.com/office/drawing/2014/main" id="{4B945AC6-0397-4003-AAF9-37EB6F5458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3198" name="Freeform 23">
                  <a:extLst>
                    <a:ext uri="{FF2B5EF4-FFF2-40B4-BE49-F238E27FC236}">
                      <a16:creationId xmlns:a16="http://schemas.microsoft.com/office/drawing/2014/main" id="{481001DE-7584-47F7-BD4B-15CDD13BC5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99" name="Text Box 24">
                  <a:extLst>
                    <a:ext uri="{FF2B5EF4-FFF2-40B4-BE49-F238E27FC236}">
                      <a16:creationId xmlns:a16="http://schemas.microsoft.com/office/drawing/2014/main" id="{709175A3-B08E-46EB-A44F-A19CE8379B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97" name="Line 25">
                <a:extLst>
                  <a:ext uri="{FF2B5EF4-FFF2-40B4-BE49-F238E27FC236}">
                    <a16:creationId xmlns:a16="http://schemas.microsoft.com/office/drawing/2014/main" id="{EB4DFA22-15C4-4CA3-BCEA-75437E025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37" name="Group 26">
              <a:extLst>
                <a:ext uri="{FF2B5EF4-FFF2-40B4-BE49-F238E27FC236}">
                  <a16:creationId xmlns:a16="http://schemas.microsoft.com/office/drawing/2014/main" id="{EBDD3641-77AF-4C00-B1DC-74B645BC27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" y="5"/>
              <a:ext cx="881" cy="4001"/>
              <a:chOff x="266" y="5"/>
              <a:chExt cx="881" cy="4001"/>
            </a:xfrm>
          </p:grpSpPr>
          <p:sp>
            <p:nvSpPr>
              <p:cNvPr id="43192" name="AutoShape 27">
                <a:extLst>
                  <a:ext uri="{FF2B5EF4-FFF2-40B4-BE49-F238E27FC236}">
                    <a16:creationId xmlns:a16="http://schemas.microsoft.com/office/drawing/2014/main" id="{74F7D300-CA7A-4AFE-827D-1C24B8819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387991">
                <a:off x="345" y="2381"/>
                <a:ext cx="970" cy="74"/>
              </a:xfrm>
              <a:prstGeom prst="flowChartTerminator">
                <a:avLst/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193" name="AutoShape 28">
                <a:extLst>
                  <a:ext uri="{FF2B5EF4-FFF2-40B4-BE49-F238E27FC236}">
                    <a16:creationId xmlns:a16="http://schemas.microsoft.com/office/drawing/2014/main" id="{5E74EDF6-B028-48A4-B816-46CB56D694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368840">
                <a:off x="-181" y="3483"/>
                <a:ext cx="970" cy="75"/>
              </a:xfrm>
              <a:prstGeom prst="flowChartTerminator">
                <a:avLst/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194" name="AutoShape 29">
                <a:extLst>
                  <a:ext uri="{FF2B5EF4-FFF2-40B4-BE49-F238E27FC236}">
                    <a16:creationId xmlns:a16="http://schemas.microsoft.com/office/drawing/2014/main" id="{459ADB0F-48E1-4530-8C80-4DD5505C3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659" y="412"/>
                <a:ext cx="896" cy="81"/>
              </a:xfrm>
              <a:prstGeom prst="flowChartTerminator">
                <a:avLst/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195" name="AutoShape 30">
                <a:extLst>
                  <a:ext uri="{FF2B5EF4-FFF2-40B4-BE49-F238E27FC236}">
                    <a16:creationId xmlns:a16="http://schemas.microsoft.com/office/drawing/2014/main" id="{8167F498-BD8C-4662-9124-4F52D7566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887107">
                <a:off x="727" y="1385"/>
                <a:ext cx="623" cy="70"/>
              </a:xfrm>
              <a:prstGeom prst="flowChartTerminator">
                <a:avLst/>
              </a:prstGeom>
              <a:solidFill>
                <a:srgbClr val="CC99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38" name="Freeform 31">
              <a:extLst>
                <a:ext uri="{FF2B5EF4-FFF2-40B4-BE49-F238E27FC236}">
                  <a16:creationId xmlns:a16="http://schemas.microsoft.com/office/drawing/2014/main" id="{5C6260FB-4EDF-44E7-A8E5-DA3F7A3A9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" y="2523"/>
              <a:ext cx="2002" cy="982"/>
            </a:xfrm>
            <a:custGeom>
              <a:avLst/>
              <a:gdLst>
                <a:gd name="T0" fmla="*/ 41 w 2586"/>
                <a:gd name="T1" fmla="*/ 0 h 1171"/>
                <a:gd name="T2" fmla="*/ 14 w 2586"/>
                <a:gd name="T3" fmla="*/ 63 h 1171"/>
                <a:gd name="T4" fmla="*/ 0 w 2586"/>
                <a:gd name="T5" fmla="*/ 143 h 1171"/>
                <a:gd name="T6" fmla="*/ 14 w 2586"/>
                <a:gd name="T7" fmla="*/ 271 h 1171"/>
                <a:gd name="T8" fmla="*/ 54 w 2586"/>
                <a:gd name="T9" fmla="*/ 366 h 1171"/>
                <a:gd name="T10" fmla="*/ 150 w 2586"/>
                <a:gd name="T11" fmla="*/ 430 h 1171"/>
                <a:gd name="T12" fmla="*/ 272 w 2586"/>
                <a:gd name="T13" fmla="*/ 414 h 1171"/>
                <a:gd name="T14" fmla="*/ 381 w 2586"/>
                <a:gd name="T15" fmla="*/ 398 h 1171"/>
                <a:gd name="T16" fmla="*/ 462 w 2586"/>
                <a:gd name="T17" fmla="*/ 414 h 1171"/>
                <a:gd name="T18" fmla="*/ 544 w 2586"/>
                <a:gd name="T19" fmla="*/ 462 h 1171"/>
                <a:gd name="T20" fmla="*/ 653 w 2586"/>
                <a:gd name="T21" fmla="*/ 559 h 1171"/>
                <a:gd name="T22" fmla="*/ 721 w 2586"/>
                <a:gd name="T23" fmla="*/ 654 h 1171"/>
                <a:gd name="T24" fmla="*/ 789 w 2586"/>
                <a:gd name="T25" fmla="*/ 750 h 1171"/>
                <a:gd name="T26" fmla="*/ 911 w 2586"/>
                <a:gd name="T27" fmla="*/ 813 h 1171"/>
                <a:gd name="T28" fmla="*/ 1074 w 2586"/>
                <a:gd name="T29" fmla="*/ 813 h 1171"/>
                <a:gd name="T30" fmla="*/ 1210 w 2586"/>
                <a:gd name="T31" fmla="*/ 782 h 1171"/>
                <a:gd name="T32" fmla="*/ 1318 w 2586"/>
                <a:gd name="T33" fmla="*/ 750 h 1171"/>
                <a:gd name="T34" fmla="*/ 1455 w 2586"/>
                <a:gd name="T35" fmla="*/ 734 h 1171"/>
                <a:gd name="T36" fmla="*/ 1550 w 2586"/>
                <a:gd name="T37" fmla="*/ 750 h 117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86" h="1171">
                  <a:moveTo>
                    <a:pt x="68" y="0"/>
                  </a:moveTo>
                  <a:cubicBezTo>
                    <a:pt x="51" y="28"/>
                    <a:pt x="34" y="56"/>
                    <a:pt x="23" y="90"/>
                  </a:cubicBezTo>
                  <a:cubicBezTo>
                    <a:pt x="12" y="124"/>
                    <a:pt x="0" y="155"/>
                    <a:pt x="0" y="204"/>
                  </a:cubicBezTo>
                  <a:cubicBezTo>
                    <a:pt x="0" y="253"/>
                    <a:pt x="8" y="332"/>
                    <a:pt x="23" y="385"/>
                  </a:cubicBezTo>
                  <a:cubicBezTo>
                    <a:pt x="38" y="438"/>
                    <a:pt x="53" y="483"/>
                    <a:pt x="91" y="521"/>
                  </a:cubicBezTo>
                  <a:cubicBezTo>
                    <a:pt x="129" y="559"/>
                    <a:pt x="190" y="601"/>
                    <a:pt x="250" y="612"/>
                  </a:cubicBezTo>
                  <a:cubicBezTo>
                    <a:pt x="310" y="623"/>
                    <a:pt x="390" y="596"/>
                    <a:pt x="454" y="589"/>
                  </a:cubicBezTo>
                  <a:cubicBezTo>
                    <a:pt x="518" y="582"/>
                    <a:pt x="582" y="567"/>
                    <a:pt x="635" y="567"/>
                  </a:cubicBezTo>
                  <a:cubicBezTo>
                    <a:pt x="688" y="567"/>
                    <a:pt x="725" y="574"/>
                    <a:pt x="771" y="589"/>
                  </a:cubicBezTo>
                  <a:cubicBezTo>
                    <a:pt x="817" y="604"/>
                    <a:pt x="855" y="623"/>
                    <a:pt x="908" y="657"/>
                  </a:cubicBezTo>
                  <a:cubicBezTo>
                    <a:pt x="961" y="691"/>
                    <a:pt x="1040" y="749"/>
                    <a:pt x="1089" y="794"/>
                  </a:cubicBezTo>
                  <a:cubicBezTo>
                    <a:pt x="1138" y="839"/>
                    <a:pt x="1164" y="885"/>
                    <a:pt x="1202" y="930"/>
                  </a:cubicBezTo>
                  <a:cubicBezTo>
                    <a:pt x="1240" y="975"/>
                    <a:pt x="1263" y="1028"/>
                    <a:pt x="1316" y="1066"/>
                  </a:cubicBezTo>
                  <a:cubicBezTo>
                    <a:pt x="1369" y="1104"/>
                    <a:pt x="1441" y="1141"/>
                    <a:pt x="1520" y="1156"/>
                  </a:cubicBezTo>
                  <a:cubicBezTo>
                    <a:pt x="1599" y="1171"/>
                    <a:pt x="1709" y="1163"/>
                    <a:pt x="1792" y="1156"/>
                  </a:cubicBezTo>
                  <a:cubicBezTo>
                    <a:pt x="1875" y="1149"/>
                    <a:pt x="1951" y="1126"/>
                    <a:pt x="2019" y="1111"/>
                  </a:cubicBezTo>
                  <a:cubicBezTo>
                    <a:pt x="2087" y="1096"/>
                    <a:pt x="2132" y="1077"/>
                    <a:pt x="2200" y="1066"/>
                  </a:cubicBezTo>
                  <a:cubicBezTo>
                    <a:pt x="2268" y="1055"/>
                    <a:pt x="2363" y="1043"/>
                    <a:pt x="2427" y="1043"/>
                  </a:cubicBezTo>
                  <a:cubicBezTo>
                    <a:pt x="2491" y="1043"/>
                    <a:pt x="2560" y="1066"/>
                    <a:pt x="2586" y="1066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CH" dirty="0"/>
            </a:p>
          </p:txBody>
        </p:sp>
        <p:grpSp>
          <p:nvGrpSpPr>
            <p:cNvPr id="43139" name="Group 32">
              <a:extLst>
                <a:ext uri="{FF2B5EF4-FFF2-40B4-BE49-F238E27FC236}">
                  <a16:creationId xmlns:a16="http://schemas.microsoft.com/office/drawing/2014/main" id="{2476804C-6329-424B-8EA2-EE687659CB52}"/>
                </a:ext>
              </a:extLst>
            </p:cNvPr>
            <p:cNvGrpSpPr>
              <a:grpSpLocks/>
            </p:cNvGrpSpPr>
            <p:nvPr/>
          </p:nvGrpSpPr>
          <p:grpSpPr bwMode="auto">
            <a:xfrm rot="-3192305">
              <a:off x="1066" y="2941"/>
              <a:ext cx="292" cy="81"/>
              <a:chOff x="2271" y="3569"/>
              <a:chExt cx="1863" cy="523"/>
            </a:xfrm>
          </p:grpSpPr>
          <p:grpSp>
            <p:nvGrpSpPr>
              <p:cNvPr id="43186" name="Group 33">
                <a:extLst>
                  <a:ext uri="{FF2B5EF4-FFF2-40B4-BE49-F238E27FC236}">
                    <a16:creationId xmlns:a16="http://schemas.microsoft.com/office/drawing/2014/main" id="{6437CD27-1E25-4C94-BD68-1E53789A43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3188" name="Group 34">
                  <a:extLst>
                    <a:ext uri="{FF2B5EF4-FFF2-40B4-BE49-F238E27FC236}">
                      <a16:creationId xmlns:a16="http://schemas.microsoft.com/office/drawing/2014/main" id="{F35B72F3-F2B0-4528-AFFC-4869143CCC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3190" name="Arc 35">
                    <a:extLst>
                      <a:ext uri="{FF2B5EF4-FFF2-40B4-BE49-F238E27FC236}">
                        <a16:creationId xmlns:a16="http://schemas.microsoft.com/office/drawing/2014/main" id="{8146CE2D-4B8B-4632-928D-BC34CD434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3191" name="Freeform 36">
                    <a:extLst>
                      <a:ext uri="{FF2B5EF4-FFF2-40B4-BE49-F238E27FC236}">
                        <a16:creationId xmlns:a16="http://schemas.microsoft.com/office/drawing/2014/main" id="{B190481A-C812-40FB-A44A-51C2C14A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3189" name="Text Box 37">
                  <a:extLst>
                    <a:ext uri="{FF2B5EF4-FFF2-40B4-BE49-F238E27FC236}">
                      <a16:creationId xmlns:a16="http://schemas.microsoft.com/office/drawing/2014/main" id="{64761D33-A9E1-4C66-A893-A61D86B85F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87" name="Line 38">
                <a:extLst>
                  <a:ext uri="{FF2B5EF4-FFF2-40B4-BE49-F238E27FC236}">
                    <a16:creationId xmlns:a16="http://schemas.microsoft.com/office/drawing/2014/main" id="{47422374-3C70-4A85-A50E-CB4E5E4C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40" name="Group 39">
              <a:extLst>
                <a:ext uri="{FF2B5EF4-FFF2-40B4-BE49-F238E27FC236}">
                  <a16:creationId xmlns:a16="http://schemas.microsoft.com/office/drawing/2014/main" id="{5C717BB9-6B4E-4E8A-BAEC-09F7DCB5A1B7}"/>
                </a:ext>
              </a:extLst>
            </p:cNvPr>
            <p:cNvGrpSpPr>
              <a:grpSpLocks/>
            </p:cNvGrpSpPr>
            <p:nvPr/>
          </p:nvGrpSpPr>
          <p:grpSpPr bwMode="auto">
            <a:xfrm rot="7990389">
              <a:off x="1270" y="3156"/>
              <a:ext cx="174" cy="106"/>
              <a:chOff x="3951" y="3569"/>
              <a:chExt cx="966" cy="540"/>
            </a:xfrm>
          </p:grpSpPr>
          <p:grpSp>
            <p:nvGrpSpPr>
              <p:cNvPr id="43178" name="Group 40">
                <a:extLst>
                  <a:ext uri="{FF2B5EF4-FFF2-40B4-BE49-F238E27FC236}">
                    <a16:creationId xmlns:a16="http://schemas.microsoft.com/office/drawing/2014/main" id="{D1623ED1-9356-402A-82D8-656E1CAD9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3180" name="Group 41">
                  <a:extLst>
                    <a:ext uri="{FF2B5EF4-FFF2-40B4-BE49-F238E27FC236}">
                      <a16:creationId xmlns:a16="http://schemas.microsoft.com/office/drawing/2014/main" id="{A40A988D-8FAB-4F55-AF60-95DB0434BD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3182" name="Group 42">
                    <a:extLst>
                      <a:ext uri="{FF2B5EF4-FFF2-40B4-BE49-F238E27FC236}">
                        <a16:creationId xmlns:a16="http://schemas.microsoft.com/office/drawing/2014/main" id="{35475C7B-66EE-4077-810A-77D60A6D2C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3184" name="Arc 43">
                      <a:extLst>
                        <a:ext uri="{FF2B5EF4-FFF2-40B4-BE49-F238E27FC236}">
                          <a16:creationId xmlns:a16="http://schemas.microsoft.com/office/drawing/2014/main" id="{B48951BC-7390-4BAD-97B4-9477907E1A1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3185" name="Freeform 44">
                      <a:extLst>
                        <a:ext uri="{FF2B5EF4-FFF2-40B4-BE49-F238E27FC236}">
                          <a16:creationId xmlns:a16="http://schemas.microsoft.com/office/drawing/2014/main" id="{F262714F-6810-4F4C-A3AD-FEA3C8FA1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3183" name="Arc 45">
                    <a:extLst>
                      <a:ext uri="{FF2B5EF4-FFF2-40B4-BE49-F238E27FC236}">
                        <a16:creationId xmlns:a16="http://schemas.microsoft.com/office/drawing/2014/main" id="{A3F715E6-C37C-4314-9805-6F9925D87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3181" name="Text Box 46">
                  <a:extLst>
                    <a:ext uri="{FF2B5EF4-FFF2-40B4-BE49-F238E27FC236}">
                      <a16:creationId xmlns:a16="http://schemas.microsoft.com/office/drawing/2014/main" id="{A64788AB-BC58-4DC8-8DB4-91E99B99F6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79" name="Line 47">
                <a:extLst>
                  <a:ext uri="{FF2B5EF4-FFF2-40B4-BE49-F238E27FC236}">
                    <a16:creationId xmlns:a16="http://schemas.microsoft.com/office/drawing/2014/main" id="{DD77AD42-7887-4549-90EC-A71CDE930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41" name="Group 48">
              <a:extLst>
                <a:ext uri="{FF2B5EF4-FFF2-40B4-BE49-F238E27FC236}">
                  <a16:creationId xmlns:a16="http://schemas.microsoft.com/office/drawing/2014/main" id="{74CCEDBF-1518-4945-9365-CC2D656045F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444" y="3264"/>
              <a:ext cx="333" cy="85"/>
              <a:chOff x="3987" y="4955"/>
              <a:chExt cx="1836" cy="552"/>
            </a:xfrm>
          </p:grpSpPr>
          <p:grpSp>
            <p:nvGrpSpPr>
              <p:cNvPr id="43174" name="Group 49">
                <a:extLst>
                  <a:ext uri="{FF2B5EF4-FFF2-40B4-BE49-F238E27FC236}">
                    <a16:creationId xmlns:a16="http://schemas.microsoft.com/office/drawing/2014/main" id="{5EB355C8-91C3-4CD4-8E34-F5916F0BDD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3176" name="Freeform 50">
                  <a:extLst>
                    <a:ext uri="{FF2B5EF4-FFF2-40B4-BE49-F238E27FC236}">
                      <a16:creationId xmlns:a16="http://schemas.microsoft.com/office/drawing/2014/main" id="{E1E1E26A-F5B5-4922-95E2-7B6FFF0BB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77" name="Line 51">
                  <a:extLst>
                    <a:ext uri="{FF2B5EF4-FFF2-40B4-BE49-F238E27FC236}">
                      <a16:creationId xmlns:a16="http://schemas.microsoft.com/office/drawing/2014/main" id="{F0817E0E-B4AE-4406-9448-F1F10A8C0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3175" name="Text Box 52">
                <a:extLst>
                  <a:ext uri="{FF2B5EF4-FFF2-40B4-BE49-F238E27FC236}">
                    <a16:creationId xmlns:a16="http://schemas.microsoft.com/office/drawing/2014/main" id="{17C3D49C-490A-405A-9AD8-7B2EC32D3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142" name="Group 53">
              <a:extLst>
                <a:ext uri="{FF2B5EF4-FFF2-40B4-BE49-F238E27FC236}">
                  <a16:creationId xmlns:a16="http://schemas.microsoft.com/office/drawing/2014/main" id="{E80EE9A8-9C1A-4D43-B393-462B2B323E82}"/>
                </a:ext>
              </a:extLst>
            </p:cNvPr>
            <p:cNvGrpSpPr>
              <a:grpSpLocks/>
            </p:cNvGrpSpPr>
            <p:nvPr/>
          </p:nvGrpSpPr>
          <p:grpSpPr bwMode="auto">
            <a:xfrm rot="-5652045">
              <a:off x="1680" y="3327"/>
              <a:ext cx="171" cy="97"/>
              <a:chOff x="2253" y="5183"/>
              <a:chExt cx="966" cy="546"/>
            </a:xfrm>
          </p:grpSpPr>
          <p:grpSp>
            <p:nvGrpSpPr>
              <p:cNvPr id="43170" name="Group 54">
                <a:extLst>
                  <a:ext uri="{FF2B5EF4-FFF2-40B4-BE49-F238E27FC236}">
                    <a16:creationId xmlns:a16="http://schemas.microsoft.com/office/drawing/2014/main" id="{7BB5368B-8B6A-469E-8C6A-A368B1FF62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3172" name="Freeform 55">
                  <a:extLst>
                    <a:ext uri="{FF2B5EF4-FFF2-40B4-BE49-F238E27FC236}">
                      <a16:creationId xmlns:a16="http://schemas.microsoft.com/office/drawing/2014/main" id="{5D54159C-8425-4968-BF34-FC30615BDA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73" name="Text Box 56">
                  <a:extLst>
                    <a:ext uri="{FF2B5EF4-FFF2-40B4-BE49-F238E27FC236}">
                      <a16:creationId xmlns:a16="http://schemas.microsoft.com/office/drawing/2014/main" id="{4C5979A1-9528-4E73-B8B6-C743E1BF3F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71" name="Line 57">
                <a:extLst>
                  <a:ext uri="{FF2B5EF4-FFF2-40B4-BE49-F238E27FC236}">
                    <a16:creationId xmlns:a16="http://schemas.microsoft.com/office/drawing/2014/main" id="{92968463-69A9-45D9-9B53-83FBC8184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43" name="Group 58">
              <a:extLst>
                <a:ext uri="{FF2B5EF4-FFF2-40B4-BE49-F238E27FC236}">
                  <a16:creationId xmlns:a16="http://schemas.microsoft.com/office/drawing/2014/main" id="{959FA6A6-C9E5-4633-8418-F79C4DD85C83}"/>
                </a:ext>
              </a:extLst>
            </p:cNvPr>
            <p:cNvGrpSpPr>
              <a:grpSpLocks/>
            </p:cNvGrpSpPr>
            <p:nvPr/>
          </p:nvGrpSpPr>
          <p:grpSpPr bwMode="auto">
            <a:xfrm rot="-5667935">
              <a:off x="1776" y="3238"/>
              <a:ext cx="292" cy="80"/>
              <a:chOff x="2271" y="3569"/>
              <a:chExt cx="1863" cy="523"/>
            </a:xfrm>
          </p:grpSpPr>
          <p:grpSp>
            <p:nvGrpSpPr>
              <p:cNvPr id="43164" name="Group 59">
                <a:extLst>
                  <a:ext uri="{FF2B5EF4-FFF2-40B4-BE49-F238E27FC236}">
                    <a16:creationId xmlns:a16="http://schemas.microsoft.com/office/drawing/2014/main" id="{B530EA5E-110B-435E-8911-5A73AB32FD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3166" name="Group 60">
                  <a:extLst>
                    <a:ext uri="{FF2B5EF4-FFF2-40B4-BE49-F238E27FC236}">
                      <a16:creationId xmlns:a16="http://schemas.microsoft.com/office/drawing/2014/main" id="{A4CD1CC5-01E8-4696-B1B1-92827785CF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3168" name="Arc 61">
                    <a:extLst>
                      <a:ext uri="{FF2B5EF4-FFF2-40B4-BE49-F238E27FC236}">
                        <a16:creationId xmlns:a16="http://schemas.microsoft.com/office/drawing/2014/main" id="{7FAC455D-1EB1-4422-93A0-056E8837B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3169" name="Freeform 62">
                    <a:extLst>
                      <a:ext uri="{FF2B5EF4-FFF2-40B4-BE49-F238E27FC236}">
                        <a16:creationId xmlns:a16="http://schemas.microsoft.com/office/drawing/2014/main" id="{878A3202-9869-4374-8B15-61A57A0165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3167" name="Text Box 63">
                  <a:extLst>
                    <a:ext uri="{FF2B5EF4-FFF2-40B4-BE49-F238E27FC236}">
                      <a16:creationId xmlns:a16="http://schemas.microsoft.com/office/drawing/2014/main" id="{3F485FCE-A561-48BF-9C85-77909E473F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65" name="Line 64">
                <a:extLst>
                  <a:ext uri="{FF2B5EF4-FFF2-40B4-BE49-F238E27FC236}">
                    <a16:creationId xmlns:a16="http://schemas.microsoft.com/office/drawing/2014/main" id="{449735A2-B9F0-4455-8A1A-B9E1E1890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44" name="Group 65">
              <a:extLst>
                <a:ext uri="{FF2B5EF4-FFF2-40B4-BE49-F238E27FC236}">
                  <a16:creationId xmlns:a16="http://schemas.microsoft.com/office/drawing/2014/main" id="{50C968A5-8951-437D-8CD1-3C9C5555CECB}"/>
                </a:ext>
              </a:extLst>
            </p:cNvPr>
            <p:cNvGrpSpPr>
              <a:grpSpLocks/>
            </p:cNvGrpSpPr>
            <p:nvPr/>
          </p:nvGrpSpPr>
          <p:grpSpPr bwMode="auto">
            <a:xfrm rot="5137592">
              <a:off x="2014" y="3234"/>
              <a:ext cx="174" cy="106"/>
              <a:chOff x="3951" y="3569"/>
              <a:chExt cx="966" cy="540"/>
            </a:xfrm>
          </p:grpSpPr>
          <p:grpSp>
            <p:nvGrpSpPr>
              <p:cNvPr id="43156" name="Group 66">
                <a:extLst>
                  <a:ext uri="{FF2B5EF4-FFF2-40B4-BE49-F238E27FC236}">
                    <a16:creationId xmlns:a16="http://schemas.microsoft.com/office/drawing/2014/main" id="{14F6F01C-ECBD-4E4B-8B4C-86A46FB03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3158" name="Group 67">
                  <a:extLst>
                    <a:ext uri="{FF2B5EF4-FFF2-40B4-BE49-F238E27FC236}">
                      <a16:creationId xmlns:a16="http://schemas.microsoft.com/office/drawing/2014/main" id="{44A13459-FEE7-4620-B439-5EF810B1AC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3160" name="Group 68">
                    <a:extLst>
                      <a:ext uri="{FF2B5EF4-FFF2-40B4-BE49-F238E27FC236}">
                        <a16:creationId xmlns:a16="http://schemas.microsoft.com/office/drawing/2014/main" id="{B6BBB104-598B-4F77-9DBF-520566B3237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3162" name="Arc 69">
                      <a:extLst>
                        <a:ext uri="{FF2B5EF4-FFF2-40B4-BE49-F238E27FC236}">
                          <a16:creationId xmlns:a16="http://schemas.microsoft.com/office/drawing/2014/main" id="{F7A67BC1-C097-44CB-A298-640B441449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3163" name="Freeform 70">
                      <a:extLst>
                        <a:ext uri="{FF2B5EF4-FFF2-40B4-BE49-F238E27FC236}">
                          <a16:creationId xmlns:a16="http://schemas.microsoft.com/office/drawing/2014/main" id="{1BECF6E6-33B4-460D-AB39-F3A35C24BF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3161" name="Arc 71">
                    <a:extLst>
                      <a:ext uri="{FF2B5EF4-FFF2-40B4-BE49-F238E27FC236}">
                        <a16:creationId xmlns:a16="http://schemas.microsoft.com/office/drawing/2014/main" id="{6CE80EBF-1791-4EA7-B6D1-FEF6FF239A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3159" name="Text Box 72">
                  <a:extLst>
                    <a:ext uri="{FF2B5EF4-FFF2-40B4-BE49-F238E27FC236}">
                      <a16:creationId xmlns:a16="http://schemas.microsoft.com/office/drawing/2014/main" id="{78033D32-E648-43ED-85B8-B11252A9CB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57" name="Line 73">
                <a:extLst>
                  <a:ext uri="{FF2B5EF4-FFF2-40B4-BE49-F238E27FC236}">
                    <a16:creationId xmlns:a16="http://schemas.microsoft.com/office/drawing/2014/main" id="{13E1A104-D7D6-4273-9F56-AA1C7D5D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45" name="Group 74">
              <a:extLst>
                <a:ext uri="{FF2B5EF4-FFF2-40B4-BE49-F238E27FC236}">
                  <a16:creationId xmlns:a16="http://schemas.microsoft.com/office/drawing/2014/main" id="{1D7D1D5B-5507-4BDE-8936-D4603F23F3A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076" y="3165"/>
              <a:ext cx="333" cy="85"/>
              <a:chOff x="3987" y="4955"/>
              <a:chExt cx="1836" cy="552"/>
            </a:xfrm>
          </p:grpSpPr>
          <p:grpSp>
            <p:nvGrpSpPr>
              <p:cNvPr id="43152" name="Group 75">
                <a:extLst>
                  <a:ext uri="{FF2B5EF4-FFF2-40B4-BE49-F238E27FC236}">
                    <a16:creationId xmlns:a16="http://schemas.microsoft.com/office/drawing/2014/main" id="{F411DBFE-0485-4AF1-94E7-D918239370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3154" name="Freeform 76">
                  <a:extLst>
                    <a:ext uri="{FF2B5EF4-FFF2-40B4-BE49-F238E27FC236}">
                      <a16:creationId xmlns:a16="http://schemas.microsoft.com/office/drawing/2014/main" id="{D4AC4975-8B2B-4C00-884A-7E49155FF3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55" name="Line 77">
                  <a:extLst>
                    <a:ext uri="{FF2B5EF4-FFF2-40B4-BE49-F238E27FC236}">
                      <a16:creationId xmlns:a16="http://schemas.microsoft.com/office/drawing/2014/main" id="{13C3BBC6-FF20-46FA-9A43-E6BC71BC53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3153" name="Text Box 78">
                <a:extLst>
                  <a:ext uri="{FF2B5EF4-FFF2-40B4-BE49-F238E27FC236}">
                    <a16:creationId xmlns:a16="http://schemas.microsoft.com/office/drawing/2014/main" id="{73C641FF-93AE-4B92-8A1C-DC3964944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146" name="Group 79">
              <a:extLst>
                <a:ext uri="{FF2B5EF4-FFF2-40B4-BE49-F238E27FC236}">
                  <a16:creationId xmlns:a16="http://schemas.microsoft.com/office/drawing/2014/main" id="{42B191E5-3C91-4BFD-B3A7-8128452D568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299" y="3259"/>
              <a:ext cx="171" cy="97"/>
              <a:chOff x="2253" y="5183"/>
              <a:chExt cx="966" cy="546"/>
            </a:xfrm>
          </p:grpSpPr>
          <p:grpSp>
            <p:nvGrpSpPr>
              <p:cNvPr id="43148" name="Group 80">
                <a:extLst>
                  <a:ext uri="{FF2B5EF4-FFF2-40B4-BE49-F238E27FC236}">
                    <a16:creationId xmlns:a16="http://schemas.microsoft.com/office/drawing/2014/main" id="{6C370BE4-BD79-4901-98CA-1C4A1C6686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3150" name="Freeform 81">
                  <a:extLst>
                    <a:ext uri="{FF2B5EF4-FFF2-40B4-BE49-F238E27FC236}">
                      <a16:creationId xmlns:a16="http://schemas.microsoft.com/office/drawing/2014/main" id="{53AB4ED8-1110-4998-BAB3-DD69600223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51" name="Text Box 82">
                  <a:extLst>
                    <a:ext uri="{FF2B5EF4-FFF2-40B4-BE49-F238E27FC236}">
                      <a16:creationId xmlns:a16="http://schemas.microsoft.com/office/drawing/2014/main" id="{1B72BAF2-8687-4020-BE95-B38EAC34F6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49" name="Line 83">
                <a:extLst>
                  <a:ext uri="{FF2B5EF4-FFF2-40B4-BE49-F238E27FC236}">
                    <a16:creationId xmlns:a16="http://schemas.microsoft.com/office/drawing/2014/main" id="{986D9D29-25B1-44F4-85B9-5C0233B68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3147" name="Freeform 84">
              <a:extLst>
                <a:ext uri="{FF2B5EF4-FFF2-40B4-BE49-F238E27FC236}">
                  <a16:creationId xmlns:a16="http://schemas.microsoft.com/office/drawing/2014/main" id="{694E1D93-063B-499A-BCE6-3A5C82910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3402"/>
              <a:ext cx="181" cy="24"/>
            </a:xfrm>
            <a:custGeom>
              <a:avLst/>
              <a:gdLst>
                <a:gd name="T0" fmla="*/ 0 w 90"/>
                <a:gd name="T1" fmla="*/ 0 h 1"/>
                <a:gd name="T2" fmla="*/ 183 w 90"/>
                <a:gd name="T3" fmla="*/ 0 h 1"/>
                <a:gd name="T4" fmla="*/ 364 w 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60" y="0"/>
                    <a:pt x="79" y="0"/>
                    <a:pt x="90" y="0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CH" dirty="0"/>
            </a:p>
          </p:txBody>
        </p:sp>
      </p:grpSp>
      <p:sp>
        <p:nvSpPr>
          <p:cNvPr id="150613" name="Rectangle 85">
            <a:extLst>
              <a:ext uri="{FF2B5EF4-FFF2-40B4-BE49-F238E27FC236}">
                <a16:creationId xmlns:a16="http://schemas.microsoft.com/office/drawing/2014/main" id="{31DFB8A9-B614-4824-9423-B177B5313A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96926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Von der Kopie zum Protein</a:t>
            </a:r>
          </a:p>
        </p:txBody>
      </p:sp>
      <p:sp>
        <p:nvSpPr>
          <p:cNvPr id="150614" name="Rectangle 86">
            <a:extLst>
              <a:ext uri="{FF2B5EF4-FFF2-40B4-BE49-F238E27FC236}">
                <a16:creationId xmlns:a16="http://schemas.microsoft.com/office/drawing/2014/main" id="{52B69778-1077-4457-9486-45A27188B3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9588" y="1412875"/>
            <a:ext cx="4608512" cy="4751388"/>
          </a:xfrm>
        </p:spPr>
        <p:txBody>
          <a:bodyPr/>
          <a:lstStyle/>
          <a:p>
            <a:pPr eaLnBrk="1" hangingPunct="1"/>
            <a:r>
              <a:rPr lang="de-CH" altLang="de-DE" sz="2800" dirty="0">
                <a:latin typeface="Arial" panose="020B0604020202020204" pitchFamily="34" charset="0"/>
              </a:rPr>
              <a:t>Im Zellplasma schwimmt eine Unmenge von Träger-RNA (tRNA)</a:t>
            </a:r>
          </a:p>
          <a:p>
            <a:pPr eaLnBrk="1" hangingPunct="1"/>
            <a:r>
              <a:rPr lang="de-CH" altLang="de-DE" sz="2800" dirty="0">
                <a:latin typeface="Arial" panose="020B0604020202020204" pitchFamily="34" charset="0"/>
              </a:rPr>
              <a:t>Jede tRNA besteht aus einem </a:t>
            </a:r>
            <a:r>
              <a:rPr lang="de-CH" altLang="de-DE" sz="2800" dirty="0">
                <a:solidFill>
                  <a:srgbClr val="FF33CC"/>
                </a:solidFill>
                <a:latin typeface="Arial" panose="020B0604020202020204" pitchFamily="34" charset="0"/>
              </a:rPr>
              <a:t>Basen</a:t>
            </a:r>
            <a:r>
              <a:rPr lang="de-CH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tri</a:t>
            </a:r>
            <a:r>
              <a:rPr lang="de-CH" altLang="de-DE" sz="2800" dirty="0">
                <a:solidFill>
                  <a:srgbClr val="FF99FF"/>
                </a:solidFill>
                <a:latin typeface="Arial" panose="020B0604020202020204" pitchFamily="34" charset="0"/>
              </a:rPr>
              <a:t>plett</a:t>
            </a:r>
            <a:r>
              <a:rPr lang="de-CH" altLang="de-DE" sz="2800" dirty="0">
                <a:latin typeface="Arial" panose="020B0604020202020204" pitchFamily="34" charset="0"/>
              </a:rPr>
              <a:t> an einem kurzen Zucker-Phosphat-Strang</a:t>
            </a:r>
          </a:p>
          <a:p>
            <a:pPr eaLnBrk="1" hangingPunct="1"/>
            <a:r>
              <a:rPr lang="de-CH" altLang="de-DE" sz="2800" dirty="0">
                <a:latin typeface="Arial" panose="020B0604020202020204" pitchFamily="34" charset="0"/>
              </a:rPr>
              <a:t>Jedes Basentriplett kann genau eine spezielle Aminosäure (</a:t>
            </a:r>
            <a:r>
              <a:rPr lang="de-CH" altLang="de-DE" sz="2800" dirty="0">
                <a:solidFill>
                  <a:srgbClr val="66FFFF"/>
                </a:solidFill>
                <a:latin typeface="Arial" panose="020B0604020202020204" pitchFamily="34" charset="0"/>
              </a:rPr>
              <a:t>AS</a:t>
            </a:r>
            <a:r>
              <a:rPr lang="de-CH" altLang="de-DE" sz="2800" dirty="0">
                <a:latin typeface="Arial" panose="020B0604020202020204" pitchFamily="34" charset="0"/>
              </a:rPr>
              <a:t>) halten</a:t>
            </a:r>
          </a:p>
        </p:txBody>
      </p:sp>
      <p:grpSp>
        <p:nvGrpSpPr>
          <p:cNvPr id="150615" name="Group 87">
            <a:extLst>
              <a:ext uri="{FF2B5EF4-FFF2-40B4-BE49-F238E27FC236}">
                <a16:creationId xmlns:a16="http://schemas.microsoft.com/office/drawing/2014/main" id="{FC0ABBE6-C580-4979-9DF7-32E8A13B6BEC}"/>
              </a:ext>
            </a:extLst>
          </p:cNvPr>
          <p:cNvGrpSpPr>
            <a:grpSpLocks/>
          </p:cNvGrpSpPr>
          <p:nvPr/>
        </p:nvGrpSpPr>
        <p:grpSpPr bwMode="auto">
          <a:xfrm rot="-1331076">
            <a:off x="2501900" y="2268538"/>
            <a:ext cx="1331913" cy="947737"/>
            <a:chOff x="1817" y="1162"/>
            <a:chExt cx="483" cy="344"/>
          </a:xfrm>
        </p:grpSpPr>
        <p:grpSp>
          <p:nvGrpSpPr>
            <p:cNvPr id="43116" name="Group 88">
              <a:extLst>
                <a:ext uri="{FF2B5EF4-FFF2-40B4-BE49-F238E27FC236}">
                  <a16:creationId xmlns:a16="http://schemas.microsoft.com/office/drawing/2014/main" id="{654196BD-6B0D-4B1F-B0B0-1CDAB053C8D2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919" y="1306"/>
              <a:ext cx="299" cy="102"/>
              <a:chOff x="3987" y="4955"/>
              <a:chExt cx="1836" cy="552"/>
            </a:xfrm>
          </p:grpSpPr>
          <p:grpSp>
            <p:nvGrpSpPr>
              <p:cNvPr id="43130" name="Group 89">
                <a:extLst>
                  <a:ext uri="{FF2B5EF4-FFF2-40B4-BE49-F238E27FC236}">
                    <a16:creationId xmlns:a16="http://schemas.microsoft.com/office/drawing/2014/main" id="{4FBF4950-994E-4F92-9416-37385A61D3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3132" name="Freeform 90">
                  <a:extLst>
                    <a:ext uri="{FF2B5EF4-FFF2-40B4-BE49-F238E27FC236}">
                      <a16:creationId xmlns:a16="http://schemas.microsoft.com/office/drawing/2014/main" id="{7623B67D-1F7E-499F-8BE4-6A9675BEA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33" name="Line 91">
                  <a:extLst>
                    <a:ext uri="{FF2B5EF4-FFF2-40B4-BE49-F238E27FC236}">
                      <a16:creationId xmlns:a16="http://schemas.microsoft.com/office/drawing/2014/main" id="{A8C37307-94D4-4F0C-A3A6-6FE97C7CD1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3131" name="Text Box 92">
                <a:extLst>
                  <a:ext uri="{FF2B5EF4-FFF2-40B4-BE49-F238E27FC236}">
                    <a16:creationId xmlns:a16="http://schemas.microsoft.com/office/drawing/2014/main" id="{0850A4EA-8137-4560-9077-6DC53198EA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117" name="Group 93">
              <a:extLst>
                <a:ext uri="{FF2B5EF4-FFF2-40B4-BE49-F238E27FC236}">
                  <a16:creationId xmlns:a16="http://schemas.microsoft.com/office/drawing/2014/main" id="{A05A9594-0B2D-4717-8FDF-50C850D1B80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171" y="1259"/>
              <a:ext cx="157" cy="100"/>
              <a:chOff x="7787" y="3077"/>
              <a:chExt cx="965" cy="540"/>
            </a:xfrm>
          </p:grpSpPr>
          <p:grpSp>
            <p:nvGrpSpPr>
              <p:cNvPr id="43124" name="Group 94">
                <a:extLst>
                  <a:ext uri="{FF2B5EF4-FFF2-40B4-BE49-F238E27FC236}">
                    <a16:creationId xmlns:a16="http://schemas.microsoft.com/office/drawing/2014/main" id="{C34D0A4D-C8C5-427E-833C-201AC16C1C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7" y="3077"/>
                <a:ext cx="605" cy="540"/>
                <a:chOff x="4287" y="4997"/>
                <a:chExt cx="606" cy="540"/>
              </a:xfrm>
            </p:grpSpPr>
            <p:grpSp>
              <p:nvGrpSpPr>
                <p:cNvPr id="43126" name="Group 95">
                  <a:extLst>
                    <a:ext uri="{FF2B5EF4-FFF2-40B4-BE49-F238E27FC236}">
                      <a16:creationId xmlns:a16="http://schemas.microsoft.com/office/drawing/2014/main" id="{C976DB22-A911-4C22-B771-429D67A52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4997"/>
                  <a:ext cx="558" cy="540"/>
                  <a:chOff x="4335" y="4997"/>
                  <a:chExt cx="558" cy="540"/>
                </a:xfrm>
              </p:grpSpPr>
              <p:sp>
                <p:nvSpPr>
                  <p:cNvPr id="43128" name="Arc 96">
                    <a:extLst>
                      <a:ext uri="{FF2B5EF4-FFF2-40B4-BE49-F238E27FC236}">
                        <a16:creationId xmlns:a16="http://schemas.microsoft.com/office/drawing/2014/main" id="{91D5A0B0-5771-4243-BF4B-0AC1FB9C91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1" y="4997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3129" name="Freeform 97">
                    <a:extLst>
                      <a:ext uri="{FF2B5EF4-FFF2-40B4-BE49-F238E27FC236}">
                        <a16:creationId xmlns:a16="http://schemas.microsoft.com/office/drawing/2014/main" id="{67A1EAB8-D35E-48A5-A9B0-AE362FA6E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" y="4997"/>
                    <a:ext cx="558" cy="540"/>
                  </a:xfrm>
                  <a:custGeom>
                    <a:avLst/>
                    <a:gdLst>
                      <a:gd name="T0" fmla="*/ 0 w 558"/>
                      <a:gd name="T1" fmla="*/ 0 h 534"/>
                      <a:gd name="T2" fmla="*/ 558 w 558"/>
                      <a:gd name="T3" fmla="*/ 0 h 534"/>
                      <a:gd name="T4" fmla="*/ 558 w 558"/>
                      <a:gd name="T5" fmla="*/ 546 h 534"/>
                      <a:gd name="T6" fmla="*/ 0 w 558"/>
                      <a:gd name="T7" fmla="*/ 546 h 5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8" h="534">
                        <a:moveTo>
                          <a:pt x="0" y="0"/>
                        </a:moveTo>
                        <a:lnTo>
                          <a:pt x="558" y="0"/>
                        </a:lnTo>
                        <a:lnTo>
                          <a:pt x="558" y="534"/>
                        </a:ln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3127" name="Arc 98">
                  <a:extLst>
                    <a:ext uri="{FF2B5EF4-FFF2-40B4-BE49-F238E27FC236}">
                      <a16:creationId xmlns:a16="http://schemas.microsoft.com/office/drawing/2014/main" id="{DD6EF68C-85E6-4910-9F13-C1DB99588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" y="5003"/>
                  <a:ext cx="261" cy="534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7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3125" name="Line 99">
                <a:extLst>
                  <a:ext uri="{FF2B5EF4-FFF2-40B4-BE49-F238E27FC236}">
                    <a16:creationId xmlns:a16="http://schemas.microsoft.com/office/drawing/2014/main" id="{76E8418E-C1A5-4562-A57E-38AAA80C7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2" y="3353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3118" name="Group 100">
              <a:extLst>
                <a:ext uri="{FF2B5EF4-FFF2-40B4-BE49-F238E27FC236}">
                  <a16:creationId xmlns:a16="http://schemas.microsoft.com/office/drawing/2014/main" id="{55C2718C-BDA5-4A76-96E8-B7FEEDC4894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91" y="1230"/>
              <a:ext cx="158" cy="105"/>
              <a:chOff x="2253" y="5183"/>
              <a:chExt cx="966" cy="546"/>
            </a:xfrm>
          </p:grpSpPr>
          <p:grpSp>
            <p:nvGrpSpPr>
              <p:cNvPr id="43120" name="Group 101">
                <a:extLst>
                  <a:ext uri="{FF2B5EF4-FFF2-40B4-BE49-F238E27FC236}">
                    <a16:creationId xmlns:a16="http://schemas.microsoft.com/office/drawing/2014/main" id="{7CEE1A9F-959D-4706-BE66-84B2127FBF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3122" name="Freeform 102">
                  <a:extLst>
                    <a:ext uri="{FF2B5EF4-FFF2-40B4-BE49-F238E27FC236}">
                      <a16:creationId xmlns:a16="http://schemas.microsoft.com/office/drawing/2014/main" id="{FF3248D1-1C6F-45C7-82D7-E2742E0A22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3123" name="Text Box 103">
                  <a:extLst>
                    <a:ext uri="{FF2B5EF4-FFF2-40B4-BE49-F238E27FC236}">
                      <a16:creationId xmlns:a16="http://schemas.microsoft.com/office/drawing/2014/main" id="{49AAC854-7B0D-419C-ADEA-5954102E729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121" name="Line 104">
                <a:extLst>
                  <a:ext uri="{FF2B5EF4-FFF2-40B4-BE49-F238E27FC236}">
                    <a16:creationId xmlns:a16="http://schemas.microsoft.com/office/drawing/2014/main" id="{00A214F1-7411-4E24-811A-E49B1CC39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3119" name="AutoShape 105">
              <a:extLst>
                <a:ext uri="{FF2B5EF4-FFF2-40B4-BE49-F238E27FC236}">
                  <a16:creationId xmlns:a16="http://schemas.microsoft.com/office/drawing/2014/main" id="{A77F5C20-56A1-4798-A7A2-E4475CCB95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1" y="958"/>
              <a:ext cx="45" cy="453"/>
            </a:xfrm>
            <a:prstGeom prst="can">
              <a:avLst>
                <a:gd name="adj" fmla="val 78203"/>
              </a:avLst>
            </a:prstGeom>
            <a:solidFill>
              <a:srgbClr val="000066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0728" name="Group 200">
            <a:extLst>
              <a:ext uri="{FF2B5EF4-FFF2-40B4-BE49-F238E27FC236}">
                <a16:creationId xmlns:a16="http://schemas.microsoft.com/office/drawing/2014/main" id="{49338A90-9175-4286-A40F-88469CA25D86}"/>
              </a:ext>
            </a:extLst>
          </p:cNvPr>
          <p:cNvGrpSpPr>
            <a:grpSpLocks/>
          </p:cNvGrpSpPr>
          <p:nvPr/>
        </p:nvGrpSpPr>
        <p:grpSpPr bwMode="auto">
          <a:xfrm>
            <a:off x="2538413" y="1663700"/>
            <a:ext cx="625475" cy="639763"/>
            <a:chOff x="1599" y="1048"/>
            <a:chExt cx="394" cy="403"/>
          </a:xfrm>
        </p:grpSpPr>
        <p:grpSp>
          <p:nvGrpSpPr>
            <p:cNvPr id="43019" name="Group 201">
              <a:extLst>
                <a:ext uri="{FF2B5EF4-FFF2-40B4-BE49-F238E27FC236}">
                  <a16:creationId xmlns:a16="http://schemas.microsoft.com/office/drawing/2014/main" id="{4827C7E0-F117-45B9-ABFC-BDE65DB9E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9" y="1048"/>
              <a:ext cx="394" cy="403"/>
              <a:chOff x="1599" y="1048"/>
              <a:chExt cx="394" cy="403"/>
            </a:xfrm>
          </p:grpSpPr>
          <p:sp>
            <p:nvSpPr>
              <p:cNvPr id="43021" name="AutoShape 202">
                <a:extLst>
                  <a:ext uri="{FF2B5EF4-FFF2-40B4-BE49-F238E27FC236}">
                    <a16:creationId xmlns:a16="http://schemas.microsoft.com/office/drawing/2014/main" id="{508B2087-1262-4368-A9EA-9D534E6669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31076">
                <a:off x="1599" y="1048"/>
                <a:ext cx="394" cy="340"/>
              </a:xfrm>
              <a:prstGeom prst="hexagon">
                <a:avLst>
                  <a:gd name="adj" fmla="val 28971"/>
                  <a:gd name="vf" fmla="val 11547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022" name="Line 203">
                <a:extLst>
                  <a:ext uri="{FF2B5EF4-FFF2-40B4-BE49-F238E27FC236}">
                    <a16:creationId xmlns:a16="http://schemas.microsoft.com/office/drawing/2014/main" id="{6BF3BDD3-3F26-4B40-B42D-0F6D18AC2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68924" flipV="1">
                <a:off x="1877" y="1372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  <p:sp>
          <p:nvSpPr>
            <p:cNvPr id="43020" name="Text Box 204">
              <a:extLst>
                <a:ext uri="{FF2B5EF4-FFF2-40B4-BE49-F238E27FC236}">
                  <a16:creationId xmlns:a16="http://schemas.microsoft.com/office/drawing/2014/main" id="{DE0BAD57-4A16-48B8-920F-217179CE9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3293">
              <a:off x="1655" y="1104"/>
              <a:ext cx="25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 b="1" dirty="0">
                  <a:solidFill>
                    <a:schemeClr val="bg1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AS</a:t>
              </a:r>
            </a:p>
          </p:txBody>
        </p:sp>
      </p:grpSp>
      <p:sp>
        <p:nvSpPr>
          <p:cNvPr id="43018" name="Line 205">
            <a:extLst>
              <a:ext uri="{FF2B5EF4-FFF2-40B4-BE49-F238E27FC236}">
                <a16:creationId xmlns:a16="http://schemas.microsoft.com/office/drawing/2014/main" id="{A014FAF6-FB65-42CE-A9EA-F019D0872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8C5C843-DCCE-3D88-0705-DAAB732FE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50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506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0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85" decel="100000"/>
                                        <p:tgtEl>
                                          <p:spTgt spid="15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85" decel="100000"/>
                                        <p:tgtEl>
                                          <p:spTgt spid="15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15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15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613" grpId="0"/>
      <p:bldP spid="15061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oup 2">
            <a:extLst>
              <a:ext uri="{FF2B5EF4-FFF2-40B4-BE49-F238E27FC236}">
                <a16:creationId xmlns:a16="http://schemas.microsoft.com/office/drawing/2014/main" id="{86EFCC6C-99FB-4A85-8E6C-11C0605E9ACB}"/>
              </a:ext>
            </a:extLst>
          </p:cNvPr>
          <p:cNvGrpSpPr>
            <a:grpSpLocks/>
          </p:cNvGrpSpPr>
          <p:nvPr/>
        </p:nvGrpSpPr>
        <p:grpSpPr bwMode="auto">
          <a:xfrm>
            <a:off x="2255838" y="3854450"/>
            <a:ext cx="1922462" cy="2122488"/>
            <a:chOff x="1421" y="2428"/>
            <a:chExt cx="1211" cy="1337"/>
          </a:xfrm>
        </p:grpSpPr>
        <p:sp>
          <p:nvSpPr>
            <p:cNvPr id="151555" name="Oval 3">
              <a:extLst>
                <a:ext uri="{FF2B5EF4-FFF2-40B4-BE49-F238E27FC236}">
                  <a16:creationId xmlns:a16="http://schemas.microsoft.com/office/drawing/2014/main" id="{C36BB81D-ABAB-42E9-BC06-E03198630F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52">
              <a:off x="1421" y="2428"/>
              <a:ext cx="1180" cy="11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  <p:sp>
          <p:nvSpPr>
            <p:cNvPr id="151556" name="AutoShape 4">
              <a:extLst>
                <a:ext uri="{FF2B5EF4-FFF2-40B4-BE49-F238E27FC236}">
                  <a16:creationId xmlns:a16="http://schemas.microsoft.com/office/drawing/2014/main" id="{46862A7C-9E11-4BC0-BC98-F42F3A598F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52">
              <a:off x="1475" y="3402"/>
              <a:ext cx="1157" cy="363"/>
            </a:xfrm>
            <a:prstGeom prst="flowChartTermina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</p:grpSp>
      <p:grpSp>
        <p:nvGrpSpPr>
          <p:cNvPr id="151557" name="Group 5">
            <a:extLst>
              <a:ext uri="{FF2B5EF4-FFF2-40B4-BE49-F238E27FC236}">
                <a16:creationId xmlns:a16="http://schemas.microsoft.com/office/drawing/2014/main" id="{2802A4DC-E0FC-426A-AA42-92542E12485A}"/>
              </a:ext>
            </a:extLst>
          </p:cNvPr>
          <p:cNvGrpSpPr>
            <a:grpSpLocks/>
          </p:cNvGrpSpPr>
          <p:nvPr/>
        </p:nvGrpSpPr>
        <p:grpSpPr bwMode="auto">
          <a:xfrm>
            <a:off x="792163" y="4292600"/>
            <a:ext cx="1446212" cy="939800"/>
            <a:chOff x="499" y="2704"/>
            <a:chExt cx="911" cy="592"/>
          </a:xfrm>
        </p:grpSpPr>
        <p:grpSp>
          <p:nvGrpSpPr>
            <p:cNvPr id="44270" name="Group 6">
              <a:extLst>
                <a:ext uri="{FF2B5EF4-FFF2-40B4-BE49-F238E27FC236}">
                  <a16:creationId xmlns:a16="http://schemas.microsoft.com/office/drawing/2014/main" id="{137E4140-E265-4FE6-9036-E437F2947152}"/>
                </a:ext>
              </a:extLst>
            </p:cNvPr>
            <p:cNvGrpSpPr>
              <a:grpSpLocks/>
            </p:cNvGrpSpPr>
            <p:nvPr/>
          </p:nvGrpSpPr>
          <p:grpSpPr bwMode="auto">
            <a:xfrm rot="5018547">
              <a:off x="877" y="2802"/>
              <a:ext cx="299" cy="103"/>
              <a:chOff x="6990" y="11332"/>
              <a:chExt cx="1834" cy="552"/>
            </a:xfrm>
          </p:grpSpPr>
          <p:grpSp>
            <p:nvGrpSpPr>
              <p:cNvPr id="44301" name="Group 7">
                <a:extLst>
                  <a:ext uri="{FF2B5EF4-FFF2-40B4-BE49-F238E27FC236}">
                    <a16:creationId xmlns:a16="http://schemas.microsoft.com/office/drawing/2014/main" id="{617F72C0-2739-41AE-BAC0-24F9DB8499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84358" flipH="1">
                <a:off x="6990" y="11332"/>
                <a:ext cx="1834" cy="552"/>
                <a:chOff x="3711" y="5795"/>
                <a:chExt cx="1836" cy="552"/>
              </a:xfrm>
            </p:grpSpPr>
            <p:sp>
              <p:nvSpPr>
                <p:cNvPr id="44303" name="Freeform 8">
                  <a:extLst>
                    <a:ext uri="{FF2B5EF4-FFF2-40B4-BE49-F238E27FC236}">
                      <a16:creationId xmlns:a16="http://schemas.microsoft.com/office/drawing/2014/main" id="{B36B98A5-B61F-4ED6-A3DC-822ADBF210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304" name="Line 9">
                  <a:extLst>
                    <a:ext uri="{FF2B5EF4-FFF2-40B4-BE49-F238E27FC236}">
                      <a16:creationId xmlns:a16="http://schemas.microsoft.com/office/drawing/2014/main" id="{7E6C9731-F7C1-4710-85D1-C754E303A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302" name="Text Box 10">
                <a:extLst>
                  <a:ext uri="{FF2B5EF4-FFF2-40B4-BE49-F238E27FC236}">
                    <a16:creationId xmlns:a16="http://schemas.microsoft.com/office/drawing/2014/main" id="{D1733886-8C0A-4FA5-A657-79473F244D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" y="11405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271" name="Group 11">
              <a:extLst>
                <a:ext uri="{FF2B5EF4-FFF2-40B4-BE49-F238E27FC236}">
                  <a16:creationId xmlns:a16="http://schemas.microsoft.com/office/drawing/2014/main" id="{0BBBEF89-4511-49A0-941C-14BD9BCF3901}"/>
                </a:ext>
              </a:extLst>
            </p:cNvPr>
            <p:cNvGrpSpPr>
              <a:grpSpLocks/>
            </p:cNvGrpSpPr>
            <p:nvPr/>
          </p:nvGrpSpPr>
          <p:grpSpPr bwMode="auto">
            <a:xfrm rot="7841235">
              <a:off x="470" y="2892"/>
              <a:ext cx="157" cy="100"/>
              <a:chOff x="3951" y="3569"/>
              <a:chExt cx="966" cy="540"/>
            </a:xfrm>
          </p:grpSpPr>
          <p:grpSp>
            <p:nvGrpSpPr>
              <p:cNvPr id="44293" name="Group 12">
                <a:extLst>
                  <a:ext uri="{FF2B5EF4-FFF2-40B4-BE49-F238E27FC236}">
                    <a16:creationId xmlns:a16="http://schemas.microsoft.com/office/drawing/2014/main" id="{A1424513-185C-4DA0-AA21-F4719883D8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4295" name="Group 13">
                  <a:extLst>
                    <a:ext uri="{FF2B5EF4-FFF2-40B4-BE49-F238E27FC236}">
                      <a16:creationId xmlns:a16="http://schemas.microsoft.com/office/drawing/2014/main" id="{93AB47D0-64DA-4EAD-8A5F-75E26B7EBF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4297" name="Group 14">
                    <a:extLst>
                      <a:ext uri="{FF2B5EF4-FFF2-40B4-BE49-F238E27FC236}">
                        <a16:creationId xmlns:a16="http://schemas.microsoft.com/office/drawing/2014/main" id="{951C9046-1DBD-4AA5-B248-FC152E3BE2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4299" name="Arc 15">
                      <a:extLst>
                        <a:ext uri="{FF2B5EF4-FFF2-40B4-BE49-F238E27FC236}">
                          <a16:creationId xmlns:a16="http://schemas.microsoft.com/office/drawing/2014/main" id="{65A0BA2E-AC7F-454D-9708-2EC7218DC3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300" name="Freeform 16">
                      <a:extLst>
                        <a:ext uri="{FF2B5EF4-FFF2-40B4-BE49-F238E27FC236}">
                          <a16:creationId xmlns:a16="http://schemas.microsoft.com/office/drawing/2014/main" id="{6F6CD1E2-C255-4A1E-939E-B7D23164ECC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298" name="Arc 17">
                    <a:extLst>
                      <a:ext uri="{FF2B5EF4-FFF2-40B4-BE49-F238E27FC236}">
                        <a16:creationId xmlns:a16="http://schemas.microsoft.com/office/drawing/2014/main" id="{13DE9E0E-0FEF-4EBF-BDF8-C2975B8CA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296" name="Text Box 18">
                  <a:extLst>
                    <a:ext uri="{FF2B5EF4-FFF2-40B4-BE49-F238E27FC236}">
                      <a16:creationId xmlns:a16="http://schemas.microsoft.com/office/drawing/2014/main" id="{098F7C4A-0744-47A9-BB65-18B1A373B6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294" name="Line 19">
                <a:extLst>
                  <a:ext uri="{FF2B5EF4-FFF2-40B4-BE49-F238E27FC236}">
                    <a16:creationId xmlns:a16="http://schemas.microsoft.com/office/drawing/2014/main" id="{7B179501-484B-4511-B846-082A08DC1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4272" name="Group 20">
              <a:extLst>
                <a:ext uri="{FF2B5EF4-FFF2-40B4-BE49-F238E27FC236}">
                  <a16:creationId xmlns:a16="http://schemas.microsoft.com/office/drawing/2014/main" id="{E8EF8567-E09D-4918-868A-AE4F0DFFC83F}"/>
                </a:ext>
              </a:extLst>
            </p:cNvPr>
            <p:cNvGrpSpPr>
              <a:grpSpLocks/>
            </p:cNvGrpSpPr>
            <p:nvPr/>
          </p:nvGrpSpPr>
          <p:grpSpPr bwMode="auto">
            <a:xfrm rot="-5770078">
              <a:off x="767" y="2821"/>
              <a:ext cx="147" cy="95"/>
              <a:chOff x="2253" y="5183"/>
              <a:chExt cx="966" cy="546"/>
            </a:xfrm>
          </p:grpSpPr>
          <p:grpSp>
            <p:nvGrpSpPr>
              <p:cNvPr id="44289" name="Group 21">
                <a:extLst>
                  <a:ext uri="{FF2B5EF4-FFF2-40B4-BE49-F238E27FC236}">
                    <a16:creationId xmlns:a16="http://schemas.microsoft.com/office/drawing/2014/main" id="{E165D91E-97F1-456C-AEE1-4706FF4CD0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4291" name="Freeform 22">
                  <a:extLst>
                    <a:ext uri="{FF2B5EF4-FFF2-40B4-BE49-F238E27FC236}">
                      <a16:creationId xmlns:a16="http://schemas.microsoft.com/office/drawing/2014/main" id="{93A59A2E-B798-482F-B70D-007A5C9B1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292" name="Text Box 23">
                  <a:extLst>
                    <a:ext uri="{FF2B5EF4-FFF2-40B4-BE49-F238E27FC236}">
                      <a16:creationId xmlns:a16="http://schemas.microsoft.com/office/drawing/2014/main" id="{D16DAF46-9918-4BBE-96F5-253247403E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290" name="Line 24">
                <a:extLst>
                  <a:ext uri="{FF2B5EF4-FFF2-40B4-BE49-F238E27FC236}">
                    <a16:creationId xmlns:a16="http://schemas.microsoft.com/office/drawing/2014/main" id="{8069021F-29F1-49D9-B5CD-D4D57D766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4273" name="Group 25">
              <a:extLst>
                <a:ext uri="{FF2B5EF4-FFF2-40B4-BE49-F238E27FC236}">
                  <a16:creationId xmlns:a16="http://schemas.microsoft.com/office/drawing/2014/main" id="{AFE2ADF4-0838-42D2-8EC5-F3E46B4720EB}"/>
                </a:ext>
              </a:extLst>
            </p:cNvPr>
            <p:cNvGrpSpPr>
              <a:grpSpLocks/>
            </p:cNvGrpSpPr>
            <p:nvPr/>
          </p:nvGrpSpPr>
          <p:grpSpPr bwMode="auto">
            <a:xfrm rot="-3192305">
              <a:off x="1066" y="2941"/>
              <a:ext cx="292" cy="81"/>
              <a:chOff x="2271" y="3569"/>
              <a:chExt cx="1863" cy="523"/>
            </a:xfrm>
          </p:grpSpPr>
          <p:grpSp>
            <p:nvGrpSpPr>
              <p:cNvPr id="44283" name="Group 26">
                <a:extLst>
                  <a:ext uri="{FF2B5EF4-FFF2-40B4-BE49-F238E27FC236}">
                    <a16:creationId xmlns:a16="http://schemas.microsoft.com/office/drawing/2014/main" id="{0A360786-6899-4E88-B3D1-EA7F77DA6A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4285" name="Group 27">
                  <a:extLst>
                    <a:ext uri="{FF2B5EF4-FFF2-40B4-BE49-F238E27FC236}">
                      <a16:creationId xmlns:a16="http://schemas.microsoft.com/office/drawing/2014/main" id="{978D66C9-C4BF-4E35-8919-072485D1C3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4287" name="Arc 28">
                    <a:extLst>
                      <a:ext uri="{FF2B5EF4-FFF2-40B4-BE49-F238E27FC236}">
                        <a16:creationId xmlns:a16="http://schemas.microsoft.com/office/drawing/2014/main" id="{32954DC0-3F28-4A10-8247-B01731F2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288" name="Freeform 29">
                    <a:extLst>
                      <a:ext uri="{FF2B5EF4-FFF2-40B4-BE49-F238E27FC236}">
                        <a16:creationId xmlns:a16="http://schemas.microsoft.com/office/drawing/2014/main" id="{113EC0BF-6656-4B53-9B50-24DD2D8773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286" name="Text Box 30">
                  <a:extLst>
                    <a:ext uri="{FF2B5EF4-FFF2-40B4-BE49-F238E27FC236}">
                      <a16:creationId xmlns:a16="http://schemas.microsoft.com/office/drawing/2014/main" id="{7A390C3A-C7A9-481A-94B6-D8D51EB811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284" name="Line 31">
                <a:extLst>
                  <a:ext uri="{FF2B5EF4-FFF2-40B4-BE49-F238E27FC236}">
                    <a16:creationId xmlns:a16="http://schemas.microsoft.com/office/drawing/2014/main" id="{4A23C765-412D-4733-BC24-84749561A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4274" name="Group 32">
              <a:extLst>
                <a:ext uri="{FF2B5EF4-FFF2-40B4-BE49-F238E27FC236}">
                  <a16:creationId xmlns:a16="http://schemas.microsoft.com/office/drawing/2014/main" id="{682083FC-6F1D-456E-B50D-D625AFAF365A}"/>
                </a:ext>
              </a:extLst>
            </p:cNvPr>
            <p:cNvGrpSpPr>
              <a:grpSpLocks/>
            </p:cNvGrpSpPr>
            <p:nvPr/>
          </p:nvGrpSpPr>
          <p:grpSpPr bwMode="auto">
            <a:xfrm rot="7990389">
              <a:off x="1270" y="3156"/>
              <a:ext cx="174" cy="106"/>
              <a:chOff x="3951" y="3569"/>
              <a:chExt cx="966" cy="540"/>
            </a:xfrm>
          </p:grpSpPr>
          <p:grpSp>
            <p:nvGrpSpPr>
              <p:cNvPr id="44275" name="Group 33">
                <a:extLst>
                  <a:ext uri="{FF2B5EF4-FFF2-40B4-BE49-F238E27FC236}">
                    <a16:creationId xmlns:a16="http://schemas.microsoft.com/office/drawing/2014/main" id="{8C97AB5C-E640-4296-BC72-E7AEB762B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4277" name="Group 34">
                  <a:extLst>
                    <a:ext uri="{FF2B5EF4-FFF2-40B4-BE49-F238E27FC236}">
                      <a16:creationId xmlns:a16="http://schemas.microsoft.com/office/drawing/2014/main" id="{ABD22AC2-68A5-4D31-BA17-63BB7864CD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4279" name="Group 35">
                    <a:extLst>
                      <a:ext uri="{FF2B5EF4-FFF2-40B4-BE49-F238E27FC236}">
                        <a16:creationId xmlns:a16="http://schemas.microsoft.com/office/drawing/2014/main" id="{2AEF4E26-EE07-49FF-B4A8-BCE5B573AE2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4281" name="Arc 36">
                      <a:extLst>
                        <a:ext uri="{FF2B5EF4-FFF2-40B4-BE49-F238E27FC236}">
                          <a16:creationId xmlns:a16="http://schemas.microsoft.com/office/drawing/2014/main" id="{68D8F240-CB93-440C-9D64-8B643753F98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282" name="Freeform 37">
                      <a:extLst>
                        <a:ext uri="{FF2B5EF4-FFF2-40B4-BE49-F238E27FC236}">
                          <a16:creationId xmlns:a16="http://schemas.microsoft.com/office/drawing/2014/main" id="{0BD1DD29-AB3F-4E13-B61D-4753F4263A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280" name="Arc 38">
                    <a:extLst>
                      <a:ext uri="{FF2B5EF4-FFF2-40B4-BE49-F238E27FC236}">
                        <a16:creationId xmlns:a16="http://schemas.microsoft.com/office/drawing/2014/main" id="{59CB0A21-8262-46D1-9EB4-1A2D4EE81C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278" name="Text Box 39">
                  <a:extLst>
                    <a:ext uri="{FF2B5EF4-FFF2-40B4-BE49-F238E27FC236}">
                      <a16:creationId xmlns:a16="http://schemas.microsoft.com/office/drawing/2014/main" id="{04552F9E-0742-45C4-9F7D-DE151B81697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276" name="Line 40">
                <a:extLst>
                  <a:ext uri="{FF2B5EF4-FFF2-40B4-BE49-F238E27FC236}">
                    <a16:creationId xmlns:a16="http://schemas.microsoft.com/office/drawing/2014/main" id="{F969A208-1067-41A7-B0FC-55297B850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</p:grpSp>
      <p:grpSp>
        <p:nvGrpSpPr>
          <p:cNvPr id="151593" name="Group 41">
            <a:extLst>
              <a:ext uri="{FF2B5EF4-FFF2-40B4-BE49-F238E27FC236}">
                <a16:creationId xmlns:a16="http://schemas.microsoft.com/office/drawing/2014/main" id="{64E91E6B-CD63-468E-BA88-F64324C360C3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7938"/>
            <a:ext cx="3573463" cy="6351587"/>
            <a:chOff x="266" y="5"/>
            <a:chExt cx="2251" cy="4001"/>
          </a:xfrm>
        </p:grpSpPr>
        <p:grpSp>
          <p:nvGrpSpPr>
            <p:cNvPr id="44225" name="Group 42">
              <a:extLst>
                <a:ext uri="{FF2B5EF4-FFF2-40B4-BE49-F238E27FC236}">
                  <a16:creationId xmlns:a16="http://schemas.microsoft.com/office/drawing/2014/main" id="{4B64F773-47A7-43FE-A50D-6BB7EBC74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" y="5"/>
              <a:ext cx="2167" cy="4001"/>
              <a:chOff x="266" y="5"/>
              <a:chExt cx="2167" cy="4001"/>
            </a:xfrm>
          </p:grpSpPr>
          <p:sp>
            <p:nvSpPr>
              <p:cNvPr id="44227" name="AutoShape 43">
                <a:extLst>
                  <a:ext uri="{FF2B5EF4-FFF2-40B4-BE49-F238E27FC236}">
                    <a16:creationId xmlns:a16="http://schemas.microsoft.com/office/drawing/2014/main" id="{C4C8217B-2F77-443B-A29D-B25617D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" y="3585"/>
                <a:ext cx="686" cy="213"/>
              </a:xfrm>
              <a:prstGeom prst="callout2">
                <a:avLst>
                  <a:gd name="adj1" fmla="val 33801"/>
                  <a:gd name="adj2" fmla="val 106995"/>
                  <a:gd name="adj3" fmla="val 33801"/>
                  <a:gd name="adj4" fmla="val 112972"/>
                  <a:gd name="adj5" fmla="val -142255"/>
                  <a:gd name="adj6" fmla="val 142421"/>
                </a:avLst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800" b="1" dirty="0">
                    <a:solidFill>
                      <a:srgbClr val="FFFF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mRNA</a:t>
                </a:r>
              </a:p>
            </p:txBody>
          </p:sp>
          <p:grpSp>
            <p:nvGrpSpPr>
              <p:cNvPr id="44228" name="Group 44">
                <a:extLst>
                  <a:ext uri="{FF2B5EF4-FFF2-40B4-BE49-F238E27FC236}">
                    <a16:creationId xmlns:a16="http://schemas.microsoft.com/office/drawing/2014/main" id="{88EBF4E8-D722-4FE7-86BB-2F127566FD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6" y="5"/>
                <a:ext cx="881" cy="4001"/>
                <a:chOff x="266" y="5"/>
                <a:chExt cx="881" cy="4001"/>
              </a:xfrm>
            </p:grpSpPr>
            <p:sp>
              <p:nvSpPr>
                <p:cNvPr id="44266" name="AutoShape 45">
                  <a:extLst>
                    <a:ext uri="{FF2B5EF4-FFF2-40B4-BE49-F238E27FC236}">
                      <a16:creationId xmlns:a16="http://schemas.microsoft.com/office/drawing/2014/main" id="{1A197AF5-DB13-426C-8217-DCC6AC498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387991">
                  <a:off x="345" y="2381"/>
                  <a:ext cx="970" cy="74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67" name="AutoShape 46">
                  <a:extLst>
                    <a:ext uri="{FF2B5EF4-FFF2-40B4-BE49-F238E27FC236}">
                      <a16:creationId xmlns:a16="http://schemas.microsoft.com/office/drawing/2014/main" id="{4C81B493-566F-4108-B5FF-B91CCBBA4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368840">
                  <a:off x="-181" y="3483"/>
                  <a:ext cx="970" cy="75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68" name="AutoShape 47">
                  <a:extLst>
                    <a:ext uri="{FF2B5EF4-FFF2-40B4-BE49-F238E27FC236}">
                      <a16:creationId xmlns:a16="http://schemas.microsoft.com/office/drawing/2014/main" id="{7DEDBDEB-BC27-4D05-A100-9B4A36FB2F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659" y="412"/>
                  <a:ext cx="896" cy="81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269" name="AutoShape 48">
                  <a:extLst>
                    <a:ext uri="{FF2B5EF4-FFF2-40B4-BE49-F238E27FC236}">
                      <a16:creationId xmlns:a16="http://schemas.microsoft.com/office/drawing/2014/main" id="{BED6BFAC-10A1-47CD-84F7-A6FBB439E8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887107">
                  <a:off x="727" y="1385"/>
                  <a:ext cx="623" cy="70"/>
                </a:xfrm>
                <a:prstGeom prst="flowChartTerminator">
                  <a:avLst/>
                </a:prstGeom>
                <a:solidFill>
                  <a:srgbClr val="CC99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CH" altLang="de-DE" sz="2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4229" name="Freeform 49">
                <a:extLst>
                  <a:ext uri="{FF2B5EF4-FFF2-40B4-BE49-F238E27FC236}">
                    <a16:creationId xmlns:a16="http://schemas.microsoft.com/office/drawing/2014/main" id="{16E50043-E7B4-4CD7-B813-06CA06F50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" y="2523"/>
                <a:ext cx="2002" cy="982"/>
              </a:xfrm>
              <a:custGeom>
                <a:avLst/>
                <a:gdLst>
                  <a:gd name="T0" fmla="*/ 41 w 2586"/>
                  <a:gd name="T1" fmla="*/ 0 h 1171"/>
                  <a:gd name="T2" fmla="*/ 14 w 2586"/>
                  <a:gd name="T3" fmla="*/ 63 h 1171"/>
                  <a:gd name="T4" fmla="*/ 0 w 2586"/>
                  <a:gd name="T5" fmla="*/ 143 h 1171"/>
                  <a:gd name="T6" fmla="*/ 14 w 2586"/>
                  <a:gd name="T7" fmla="*/ 271 h 1171"/>
                  <a:gd name="T8" fmla="*/ 54 w 2586"/>
                  <a:gd name="T9" fmla="*/ 366 h 1171"/>
                  <a:gd name="T10" fmla="*/ 150 w 2586"/>
                  <a:gd name="T11" fmla="*/ 430 h 1171"/>
                  <a:gd name="T12" fmla="*/ 272 w 2586"/>
                  <a:gd name="T13" fmla="*/ 414 h 1171"/>
                  <a:gd name="T14" fmla="*/ 381 w 2586"/>
                  <a:gd name="T15" fmla="*/ 398 h 1171"/>
                  <a:gd name="T16" fmla="*/ 462 w 2586"/>
                  <a:gd name="T17" fmla="*/ 414 h 1171"/>
                  <a:gd name="T18" fmla="*/ 544 w 2586"/>
                  <a:gd name="T19" fmla="*/ 462 h 1171"/>
                  <a:gd name="T20" fmla="*/ 653 w 2586"/>
                  <a:gd name="T21" fmla="*/ 559 h 1171"/>
                  <a:gd name="T22" fmla="*/ 721 w 2586"/>
                  <a:gd name="T23" fmla="*/ 654 h 1171"/>
                  <a:gd name="T24" fmla="*/ 789 w 2586"/>
                  <a:gd name="T25" fmla="*/ 750 h 1171"/>
                  <a:gd name="T26" fmla="*/ 911 w 2586"/>
                  <a:gd name="T27" fmla="*/ 813 h 1171"/>
                  <a:gd name="T28" fmla="*/ 1074 w 2586"/>
                  <a:gd name="T29" fmla="*/ 813 h 1171"/>
                  <a:gd name="T30" fmla="*/ 1210 w 2586"/>
                  <a:gd name="T31" fmla="*/ 782 h 1171"/>
                  <a:gd name="T32" fmla="*/ 1318 w 2586"/>
                  <a:gd name="T33" fmla="*/ 750 h 1171"/>
                  <a:gd name="T34" fmla="*/ 1455 w 2586"/>
                  <a:gd name="T35" fmla="*/ 734 h 1171"/>
                  <a:gd name="T36" fmla="*/ 1550 w 2586"/>
                  <a:gd name="T37" fmla="*/ 750 h 11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586" h="1171">
                    <a:moveTo>
                      <a:pt x="68" y="0"/>
                    </a:moveTo>
                    <a:cubicBezTo>
                      <a:pt x="51" y="28"/>
                      <a:pt x="34" y="56"/>
                      <a:pt x="23" y="90"/>
                    </a:cubicBezTo>
                    <a:cubicBezTo>
                      <a:pt x="12" y="124"/>
                      <a:pt x="0" y="155"/>
                      <a:pt x="0" y="204"/>
                    </a:cubicBezTo>
                    <a:cubicBezTo>
                      <a:pt x="0" y="253"/>
                      <a:pt x="8" y="332"/>
                      <a:pt x="23" y="385"/>
                    </a:cubicBezTo>
                    <a:cubicBezTo>
                      <a:pt x="38" y="438"/>
                      <a:pt x="53" y="483"/>
                      <a:pt x="91" y="521"/>
                    </a:cubicBezTo>
                    <a:cubicBezTo>
                      <a:pt x="129" y="559"/>
                      <a:pt x="190" y="601"/>
                      <a:pt x="250" y="612"/>
                    </a:cubicBezTo>
                    <a:cubicBezTo>
                      <a:pt x="310" y="623"/>
                      <a:pt x="390" y="596"/>
                      <a:pt x="454" y="589"/>
                    </a:cubicBezTo>
                    <a:cubicBezTo>
                      <a:pt x="518" y="582"/>
                      <a:pt x="582" y="567"/>
                      <a:pt x="635" y="567"/>
                    </a:cubicBezTo>
                    <a:cubicBezTo>
                      <a:pt x="688" y="567"/>
                      <a:pt x="725" y="574"/>
                      <a:pt x="771" y="589"/>
                    </a:cubicBezTo>
                    <a:cubicBezTo>
                      <a:pt x="817" y="604"/>
                      <a:pt x="855" y="623"/>
                      <a:pt x="908" y="657"/>
                    </a:cubicBezTo>
                    <a:cubicBezTo>
                      <a:pt x="961" y="691"/>
                      <a:pt x="1040" y="749"/>
                      <a:pt x="1089" y="794"/>
                    </a:cubicBezTo>
                    <a:cubicBezTo>
                      <a:pt x="1138" y="839"/>
                      <a:pt x="1164" y="885"/>
                      <a:pt x="1202" y="930"/>
                    </a:cubicBezTo>
                    <a:cubicBezTo>
                      <a:pt x="1240" y="975"/>
                      <a:pt x="1263" y="1028"/>
                      <a:pt x="1316" y="1066"/>
                    </a:cubicBezTo>
                    <a:cubicBezTo>
                      <a:pt x="1369" y="1104"/>
                      <a:pt x="1441" y="1141"/>
                      <a:pt x="1520" y="1156"/>
                    </a:cubicBezTo>
                    <a:cubicBezTo>
                      <a:pt x="1599" y="1171"/>
                      <a:pt x="1709" y="1163"/>
                      <a:pt x="1792" y="1156"/>
                    </a:cubicBezTo>
                    <a:cubicBezTo>
                      <a:pt x="1875" y="1149"/>
                      <a:pt x="1951" y="1126"/>
                      <a:pt x="2019" y="1111"/>
                    </a:cubicBezTo>
                    <a:cubicBezTo>
                      <a:pt x="2087" y="1096"/>
                      <a:pt x="2132" y="1077"/>
                      <a:pt x="2200" y="1066"/>
                    </a:cubicBezTo>
                    <a:cubicBezTo>
                      <a:pt x="2268" y="1055"/>
                      <a:pt x="2363" y="1043"/>
                      <a:pt x="2427" y="1043"/>
                    </a:cubicBezTo>
                    <a:cubicBezTo>
                      <a:pt x="2491" y="1043"/>
                      <a:pt x="2560" y="1066"/>
                      <a:pt x="2586" y="1066"/>
                    </a:cubicBezTo>
                  </a:path>
                </a:pathLst>
              </a:custGeom>
              <a:noFill/>
              <a:ln w="76200" cap="flat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  <p:grpSp>
            <p:nvGrpSpPr>
              <p:cNvPr id="44230" name="Group 50">
                <a:extLst>
                  <a:ext uri="{FF2B5EF4-FFF2-40B4-BE49-F238E27FC236}">
                    <a16:creationId xmlns:a16="http://schemas.microsoft.com/office/drawing/2014/main" id="{813FD26F-0436-4BA5-AD72-97D42D7DE6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444" y="3264"/>
                <a:ext cx="333" cy="85"/>
                <a:chOff x="3987" y="4955"/>
                <a:chExt cx="1836" cy="552"/>
              </a:xfrm>
            </p:grpSpPr>
            <p:grpSp>
              <p:nvGrpSpPr>
                <p:cNvPr id="44262" name="Group 51">
                  <a:extLst>
                    <a:ext uri="{FF2B5EF4-FFF2-40B4-BE49-F238E27FC236}">
                      <a16:creationId xmlns:a16="http://schemas.microsoft.com/office/drawing/2014/main" id="{FBA5977F-BA1C-4C23-91CF-1EFAB6F8D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4264" name="Freeform 52">
                    <a:extLst>
                      <a:ext uri="{FF2B5EF4-FFF2-40B4-BE49-F238E27FC236}">
                        <a16:creationId xmlns:a16="http://schemas.microsoft.com/office/drawing/2014/main" id="{F574A68D-CEF7-4F5C-B36A-3E4CCDF8B5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265" name="Line 53">
                    <a:extLst>
                      <a:ext uri="{FF2B5EF4-FFF2-40B4-BE49-F238E27FC236}">
                        <a16:creationId xmlns:a16="http://schemas.microsoft.com/office/drawing/2014/main" id="{EEA0B8CF-4863-4309-8896-583AC7390C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263" name="Text Box 54">
                  <a:extLst>
                    <a:ext uri="{FF2B5EF4-FFF2-40B4-BE49-F238E27FC236}">
                      <a16:creationId xmlns:a16="http://schemas.microsoft.com/office/drawing/2014/main" id="{CCF6218E-18EA-423F-A483-6C40E01792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231" name="Group 55">
                <a:extLst>
                  <a:ext uri="{FF2B5EF4-FFF2-40B4-BE49-F238E27FC236}">
                    <a16:creationId xmlns:a16="http://schemas.microsoft.com/office/drawing/2014/main" id="{304AE71B-8653-4A95-BE41-231917453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652045">
                <a:off x="1680" y="3327"/>
                <a:ext cx="171" cy="97"/>
                <a:chOff x="2253" y="5183"/>
                <a:chExt cx="966" cy="546"/>
              </a:xfrm>
            </p:grpSpPr>
            <p:grpSp>
              <p:nvGrpSpPr>
                <p:cNvPr id="44258" name="Group 56">
                  <a:extLst>
                    <a:ext uri="{FF2B5EF4-FFF2-40B4-BE49-F238E27FC236}">
                      <a16:creationId xmlns:a16="http://schemas.microsoft.com/office/drawing/2014/main" id="{CE1EC32C-E07B-4128-B50B-D8088CFC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4260" name="Freeform 57">
                    <a:extLst>
                      <a:ext uri="{FF2B5EF4-FFF2-40B4-BE49-F238E27FC236}">
                        <a16:creationId xmlns:a16="http://schemas.microsoft.com/office/drawing/2014/main" id="{E42580F0-D6E4-4687-A097-4458912FE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261" name="Text Box 58">
                    <a:extLst>
                      <a:ext uri="{FF2B5EF4-FFF2-40B4-BE49-F238E27FC236}">
                        <a16:creationId xmlns:a16="http://schemas.microsoft.com/office/drawing/2014/main" id="{CCEE6A70-A855-4B0A-B1FD-22A63431FF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259" name="Line 59">
                  <a:extLst>
                    <a:ext uri="{FF2B5EF4-FFF2-40B4-BE49-F238E27FC236}">
                      <a16:creationId xmlns:a16="http://schemas.microsoft.com/office/drawing/2014/main" id="{F7ACFD8F-7F4B-40AA-B7D7-D30B9B500D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232" name="Group 60">
                <a:extLst>
                  <a:ext uri="{FF2B5EF4-FFF2-40B4-BE49-F238E27FC236}">
                    <a16:creationId xmlns:a16="http://schemas.microsoft.com/office/drawing/2014/main" id="{1772A706-BB3E-473B-8160-7E0D59B73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667935">
                <a:off x="1776" y="3238"/>
                <a:ext cx="292" cy="80"/>
                <a:chOff x="2271" y="3569"/>
                <a:chExt cx="1863" cy="523"/>
              </a:xfrm>
            </p:grpSpPr>
            <p:grpSp>
              <p:nvGrpSpPr>
                <p:cNvPr id="44252" name="Group 61">
                  <a:extLst>
                    <a:ext uri="{FF2B5EF4-FFF2-40B4-BE49-F238E27FC236}">
                      <a16:creationId xmlns:a16="http://schemas.microsoft.com/office/drawing/2014/main" id="{28FDD53F-30CC-4AB6-9818-B6D04309E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254" name="Group 62">
                    <a:extLst>
                      <a:ext uri="{FF2B5EF4-FFF2-40B4-BE49-F238E27FC236}">
                        <a16:creationId xmlns:a16="http://schemas.microsoft.com/office/drawing/2014/main" id="{833B7D02-3034-4268-8100-398D23B8C7D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256" name="Arc 63">
                      <a:extLst>
                        <a:ext uri="{FF2B5EF4-FFF2-40B4-BE49-F238E27FC236}">
                          <a16:creationId xmlns:a16="http://schemas.microsoft.com/office/drawing/2014/main" id="{B04A3AEB-0341-4A56-90EC-A5CFCDF4B9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257" name="Freeform 64">
                      <a:extLst>
                        <a:ext uri="{FF2B5EF4-FFF2-40B4-BE49-F238E27FC236}">
                          <a16:creationId xmlns:a16="http://schemas.microsoft.com/office/drawing/2014/main" id="{D7AA0D75-CCDE-4F7A-AD6D-D282681E10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255" name="Text Box 65">
                    <a:extLst>
                      <a:ext uri="{FF2B5EF4-FFF2-40B4-BE49-F238E27FC236}">
                        <a16:creationId xmlns:a16="http://schemas.microsoft.com/office/drawing/2014/main" id="{D1EA3A2D-ECBA-4085-B7EB-533A235F3A1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253" name="Line 66">
                  <a:extLst>
                    <a:ext uri="{FF2B5EF4-FFF2-40B4-BE49-F238E27FC236}">
                      <a16:creationId xmlns:a16="http://schemas.microsoft.com/office/drawing/2014/main" id="{A8A7EDAF-10B4-4BA4-824A-B4DF31CEF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233" name="Group 67">
                <a:extLst>
                  <a:ext uri="{FF2B5EF4-FFF2-40B4-BE49-F238E27FC236}">
                    <a16:creationId xmlns:a16="http://schemas.microsoft.com/office/drawing/2014/main" id="{9884D770-0F59-4EAA-9AEB-03A409CD80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137592">
                <a:off x="2014" y="3234"/>
                <a:ext cx="174" cy="106"/>
                <a:chOff x="3951" y="3569"/>
                <a:chExt cx="966" cy="540"/>
              </a:xfrm>
            </p:grpSpPr>
            <p:grpSp>
              <p:nvGrpSpPr>
                <p:cNvPr id="44244" name="Group 68">
                  <a:extLst>
                    <a:ext uri="{FF2B5EF4-FFF2-40B4-BE49-F238E27FC236}">
                      <a16:creationId xmlns:a16="http://schemas.microsoft.com/office/drawing/2014/main" id="{BAA94764-F206-4D83-B279-B66518C854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51" y="3569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4246" name="Group 69">
                    <a:extLst>
                      <a:ext uri="{FF2B5EF4-FFF2-40B4-BE49-F238E27FC236}">
                        <a16:creationId xmlns:a16="http://schemas.microsoft.com/office/drawing/2014/main" id="{A8DB9666-D236-400A-A0AE-92728144E2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87" y="4997"/>
                    <a:ext cx="606" cy="540"/>
                    <a:chOff x="4287" y="4997"/>
                    <a:chExt cx="606" cy="540"/>
                  </a:xfrm>
                </p:grpSpPr>
                <p:grpSp>
                  <p:nvGrpSpPr>
                    <p:cNvPr id="44248" name="Group 70">
                      <a:extLst>
                        <a:ext uri="{FF2B5EF4-FFF2-40B4-BE49-F238E27FC236}">
                          <a16:creationId xmlns:a16="http://schemas.microsoft.com/office/drawing/2014/main" id="{DBE26094-0CFC-4F7D-A1C9-7D9B3A58C7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35" y="4997"/>
                      <a:ext cx="558" cy="540"/>
                      <a:chOff x="4335" y="4997"/>
                      <a:chExt cx="558" cy="540"/>
                    </a:xfrm>
                  </p:grpSpPr>
                  <p:sp>
                    <p:nvSpPr>
                      <p:cNvPr id="44250" name="Arc 71">
                        <a:extLst>
                          <a:ext uri="{FF2B5EF4-FFF2-40B4-BE49-F238E27FC236}">
                            <a16:creationId xmlns:a16="http://schemas.microsoft.com/office/drawing/2014/main" id="{17E451F1-2BAD-4BE0-B820-2F580DBC7ED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1" y="4997"/>
                        <a:ext cx="261" cy="534"/>
                      </a:xfrm>
                      <a:custGeom>
                        <a:avLst/>
                        <a:gdLst>
                          <a:gd name="T0" fmla="*/ 0 w 21600"/>
                          <a:gd name="T1" fmla="*/ 0 h 43199"/>
                          <a:gd name="T2" fmla="*/ 0 w 21600"/>
                          <a:gd name="T3" fmla="*/ 7 h 43199"/>
                          <a:gd name="T4" fmla="*/ 0 w 21600"/>
                          <a:gd name="T5" fmla="*/ 3 h 43199"/>
                          <a:gd name="T6" fmla="*/ 0 60000 65536"/>
                          <a:gd name="T7" fmla="*/ 0 60000 65536"/>
                          <a:gd name="T8" fmla="*/ 0 60000 6553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0" t="0" r="r" b="b"/>
                        <a:pathLst>
                          <a:path w="21600" h="43199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</a:path>
                          <a:path w="21600" h="43199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cubicBezTo>
                              <a:pt x="21600" y="33437"/>
                              <a:pt x="12071" y="43069"/>
                              <a:pt x="234" y="43198"/>
                            </a:cubicBezTo>
                            <a:lnTo>
                              <a:pt x="0" y="21600"/>
                            </a:lnTo>
                            <a:lnTo>
                              <a:pt x="-1" y="0"/>
                            </a:lnTo>
                            <a:close/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  <p:sp>
                    <p:nvSpPr>
                      <p:cNvPr id="44251" name="Freeform 72">
                        <a:extLst>
                          <a:ext uri="{FF2B5EF4-FFF2-40B4-BE49-F238E27FC236}">
                            <a16:creationId xmlns:a16="http://schemas.microsoft.com/office/drawing/2014/main" id="{B3762431-8DB3-41B2-A846-6F8099ED29E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5" y="4997"/>
                        <a:ext cx="558" cy="540"/>
                      </a:xfrm>
                      <a:custGeom>
                        <a:avLst/>
                        <a:gdLst>
                          <a:gd name="T0" fmla="*/ 0 w 558"/>
                          <a:gd name="T1" fmla="*/ 0 h 534"/>
                          <a:gd name="T2" fmla="*/ 558 w 558"/>
                          <a:gd name="T3" fmla="*/ 0 h 534"/>
                          <a:gd name="T4" fmla="*/ 558 w 558"/>
                          <a:gd name="T5" fmla="*/ 546 h 534"/>
                          <a:gd name="T6" fmla="*/ 0 w 558"/>
                          <a:gd name="T7" fmla="*/ 546 h 53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0" t="0" r="r" b="b"/>
                        <a:pathLst>
                          <a:path w="558" h="534">
                            <a:moveTo>
                              <a:pt x="0" y="0"/>
                            </a:moveTo>
                            <a:lnTo>
                              <a:pt x="558" y="0"/>
                            </a:lnTo>
                            <a:lnTo>
                              <a:pt x="558" y="534"/>
                            </a:lnTo>
                            <a:lnTo>
                              <a:pt x="0" y="534"/>
                            </a:lnTo>
                          </a:path>
                        </a:pathLst>
                      </a:custGeom>
                      <a:solidFill>
                        <a:srgbClr val="FF99CC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CH" dirty="0"/>
                      </a:p>
                    </p:txBody>
                  </p:sp>
                </p:grpSp>
                <p:sp>
                  <p:nvSpPr>
                    <p:cNvPr id="44249" name="Arc 73">
                      <a:extLst>
                        <a:ext uri="{FF2B5EF4-FFF2-40B4-BE49-F238E27FC236}">
                          <a16:creationId xmlns:a16="http://schemas.microsoft.com/office/drawing/2014/main" id="{112AD985-3DD5-4515-9709-13FF4338A59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87" y="5003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247" name="Text Box 74">
                    <a:extLst>
                      <a:ext uri="{FF2B5EF4-FFF2-40B4-BE49-F238E27FC236}">
                        <a16:creationId xmlns:a16="http://schemas.microsoft.com/office/drawing/2014/main" id="{5D3EE656-4335-45A9-9FA9-9DB29B4BAB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3" y="5123"/>
                    <a:ext cx="222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245" name="Line 75">
                  <a:extLst>
                    <a:ext uri="{FF2B5EF4-FFF2-40B4-BE49-F238E27FC236}">
                      <a16:creationId xmlns:a16="http://schemas.microsoft.com/office/drawing/2014/main" id="{C01203F9-C777-4947-BBE8-BF59BEC36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57" y="384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234" name="Group 76">
                <a:extLst>
                  <a:ext uri="{FF2B5EF4-FFF2-40B4-BE49-F238E27FC236}">
                    <a16:creationId xmlns:a16="http://schemas.microsoft.com/office/drawing/2014/main" id="{8B6CA09E-0ADA-41E4-839B-6E26CF54EA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76" y="3165"/>
                <a:ext cx="333" cy="85"/>
                <a:chOff x="3987" y="4955"/>
                <a:chExt cx="1836" cy="552"/>
              </a:xfrm>
            </p:grpSpPr>
            <p:grpSp>
              <p:nvGrpSpPr>
                <p:cNvPr id="44240" name="Group 77">
                  <a:extLst>
                    <a:ext uri="{FF2B5EF4-FFF2-40B4-BE49-F238E27FC236}">
                      <a16:creationId xmlns:a16="http://schemas.microsoft.com/office/drawing/2014/main" id="{711C0F08-A4C9-47D1-840F-78A1418C6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4242" name="Freeform 78">
                    <a:extLst>
                      <a:ext uri="{FF2B5EF4-FFF2-40B4-BE49-F238E27FC236}">
                        <a16:creationId xmlns:a16="http://schemas.microsoft.com/office/drawing/2014/main" id="{61AB3F7B-0EF5-430E-9036-8D0F36D95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243" name="Line 79">
                    <a:extLst>
                      <a:ext uri="{FF2B5EF4-FFF2-40B4-BE49-F238E27FC236}">
                        <a16:creationId xmlns:a16="http://schemas.microsoft.com/office/drawing/2014/main" id="{0A4D7C1B-CEBA-4734-8969-DF1B413EAF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241" name="Text Box 80">
                  <a:extLst>
                    <a:ext uri="{FF2B5EF4-FFF2-40B4-BE49-F238E27FC236}">
                      <a16:creationId xmlns:a16="http://schemas.microsoft.com/office/drawing/2014/main" id="{B8F42557-0B89-4215-9AE5-D4DACDD6EB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235" name="Group 81">
                <a:extLst>
                  <a:ext uri="{FF2B5EF4-FFF2-40B4-BE49-F238E27FC236}">
                    <a16:creationId xmlns:a16="http://schemas.microsoft.com/office/drawing/2014/main" id="{AF7A9A81-7426-4402-AE39-F812675A05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299" y="3259"/>
                <a:ext cx="171" cy="97"/>
                <a:chOff x="2253" y="5183"/>
                <a:chExt cx="966" cy="546"/>
              </a:xfrm>
            </p:grpSpPr>
            <p:grpSp>
              <p:nvGrpSpPr>
                <p:cNvPr id="44236" name="Group 82">
                  <a:extLst>
                    <a:ext uri="{FF2B5EF4-FFF2-40B4-BE49-F238E27FC236}">
                      <a16:creationId xmlns:a16="http://schemas.microsoft.com/office/drawing/2014/main" id="{DB1BC445-8600-47D9-A03B-166E23DF3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4238" name="Freeform 83">
                    <a:extLst>
                      <a:ext uri="{FF2B5EF4-FFF2-40B4-BE49-F238E27FC236}">
                        <a16:creationId xmlns:a16="http://schemas.microsoft.com/office/drawing/2014/main" id="{4559982D-8F96-45B5-8170-B1DAD5B06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239" name="Text Box 84">
                    <a:extLst>
                      <a:ext uri="{FF2B5EF4-FFF2-40B4-BE49-F238E27FC236}">
                        <a16:creationId xmlns:a16="http://schemas.microsoft.com/office/drawing/2014/main" id="{C783F9A7-4EF1-40B1-A9C1-66C315591A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237" name="Line 85">
                  <a:extLst>
                    <a:ext uri="{FF2B5EF4-FFF2-40B4-BE49-F238E27FC236}">
                      <a16:creationId xmlns:a16="http://schemas.microsoft.com/office/drawing/2014/main" id="{AEA4D9C8-C2B4-409B-9B9D-B64A48F39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sp>
          <p:nvSpPr>
            <p:cNvPr id="44226" name="Freeform 86">
              <a:extLst>
                <a:ext uri="{FF2B5EF4-FFF2-40B4-BE49-F238E27FC236}">
                  <a16:creationId xmlns:a16="http://schemas.microsoft.com/office/drawing/2014/main" id="{2EF6A45A-C315-42FE-9FB1-CA8CFF64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3402"/>
              <a:ext cx="181" cy="24"/>
            </a:xfrm>
            <a:custGeom>
              <a:avLst/>
              <a:gdLst>
                <a:gd name="T0" fmla="*/ 0 w 90"/>
                <a:gd name="T1" fmla="*/ 0 h 1"/>
                <a:gd name="T2" fmla="*/ 183 w 90"/>
                <a:gd name="T3" fmla="*/ 0 h 1"/>
                <a:gd name="T4" fmla="*/ 364 w 9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0" h="1">
                  <a:moveTo>
                    <a:pt x="0" y="0"/>
                  </a:moveTo>
                  <a:cubicBezTo>
                    <a:pt x="15" y="0"/>
                    <a:pt x="30" y="0"/>
                    <a:pt x="45" y="0"/>
                  </a:cubicBezTo>
                  <a:cubicBezTo>
                    <a:pt x="60" y="0"/>
                    <a:pt x="79" y="0"/>
                    <a:pt x="90" y="0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CH" dirty="0"/>
            </a:p>
          </p:txBody>
        </p:sp>
      </p:grpSp>
      <p:sp>
        <p:nvSpPr>
          <p:cNvPr id="151639" name="Rectangle 87">
            <a:extLst>
              <a:ext uri="{FF2B5EF4-FFF2-40B4-BE49-F238E27FC236}">
                <a16:creationId xmlns:a16="http://schemas.microsoft.com/office/drawing/2014/main" id="{BE9F7A62-1427-4062-BBA5-A1B60311E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833438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Die Protein-Synthese</a:t>
            </a:r>
          </a:p>
        </p:txBody>
      </p:sp>
      <p:sp>
        <p:nvSpPr>
          <p:cNvPr id="151640" name="Rectangle 88">
            <a:extLst>
              <a:ext uri="{FF2B5EF4-FFF2-40B4-BE49-F238E27FC236}">
                <a16:creationId xmlns:a16="http://schemas.microsoft.com/office/drawing/2014/main" id="{51A326F7-BA22-474E-9FD6-B05295E48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51388" y="2314575"/>
            <a:ext cx="4284662" cy="4283075"/>
          </a:xfrm>
          <a:extLst>
            <a:ext uri="{909E8E84-426E-40DD-AFC4-6F175D3DCCD1}">
              <a14:hiddenFill xmlns:a14="http://schemas.microsoft.com/office/drawing/2010/main">
                <a:solidFill>
                  <a:srgbClr val="0099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Passt ein </a:t>
            </a:r>
            <a:r>
              <a:rPr lang="de-CH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Basen</a:t>
            </a:r>
            <a:r>
              <a:rPr lang="de-CH" altLang="de-DE" sz="2800" dirty="0">
                <a:solidFill>
                  <a:srgbClr val="FF33CC"/>
                </a:solidFill>
                <a:latin typeface="Arial" panose="020B0604020202020204" pitchFamily="34" charset="0"/>
              </a:rPr>
              <a:t>tri</a:t>
            </a:r>
            <a:r>
              <a:rPr lang="de-CH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plett</a:t>
            </a:r>
            <a:r>
              <a:rPr lang="de-CH" altLang="de-DE" sz="2800" dirty="0">
                <a:latin typeface="Arial" panose="020B0604020202020204" pitchFamily="34" charset="0"/>
              </a:rPr>
              <a:t> der </a:t>
            </a:r>
            <a:r>
              <a:rPr lang="de-CH" altLang="de-DE" sz="2800" dirty="0">
                <a:solidFill>
                  <a:srgbClr val="66FFFF"/>
                </a:solidFill>
                <a:latin typeface="Arial" panose="020B0604020202020204" pitchFamily="34" charset="0"/>
              </a:rPr>
              <a:t>tRNA</a:t>
            </a:r>
            <a:r>
              <a:rPr lang="de-CH" altLang="de-DE" sz="2800" dirty="0">
                <a:latin typeface="Arial" panose="020B0604020202020204" pitchFamily="34" charset="0"/>
              </a:rPr>
              <a:t> genau zum Code der </a:t>
            </a:r>
            <a:r>
              <a:rPr lang="de-CH" altLang="de-DE" sz="2800" dirty="0">
                <a:solidFill>
                  <a:srgbClr val="FF3300"/>
                </a:solidFill>
                <a:latin typeface="Arial" panose="020B0604020202020204" pitchFamily="34" charset="0"/>
              </a:rPr>
              <a:t>mRNA</a:t>
            </a:r>
            <a:r>
              <a:rPr lang="de-CH" altLang="de-DE" sz="2800" dirty="0">
                <a:latin typeface="Arial" panose="020B0604020202020204" pitchFamily="34" charset="0"/>
              </a:rPr>
              <a:t>…</a:t>
            </a:r>
          </a:p>
          <a:p>
            <a:pPr eaLnBrk="1" hangingPunct="1">
              <a:lnSpc>
                <a:spcPct val="8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…wird es vom </a:t>
            </a:r>
            <a:r>
              <a:rPr lang="de-CH" altLang="de-DE" sz="2800" dirty="0">
                <a:solidFill>
                  <a:srgbClr val="009999"/>
                </a:solidFill>
                <a:latin typeface="Arial" panose="020B0604020202020204" pitchFamily="34" charset="0"/>
              </a:rPr>
              <a:t>Ribosom</a:t>
            </a:r>
            <a:r>
              <a:rPr lang="de-CH" altLang="de-DE" sz="2800" dirty="0">
                <a:latin typeface="Arial" panose="020B0604020202020204" pitchFamily="34" charset="0"/>
              </a:rPr>
              <a:t> aufgenommen</a:t>
            </a:r>
          </a:p>
          <a:p>
            <a:pPr eaLnBrk="1" hangingPunct="1">
              <a:lnSpc>
                <a:spcPct val="80000"/>
              </a:lnSpc>
            </a:pPr>
            <a:r>
              <a:rPr lang="de-CH" altLang="de-DE" sz="2800" dirty="0">
                <a:latin typeface="Arial" panose="020B0604020202020204" pitchFamily="34" charset="0"/>
              </a:rPr>
              <a:t>Die </a:t>
            </a:r>
            <a:r>
              <a:rPr lang="de-CH" altLang="de-DE" sz="2800" dirty="0">
                <a:solidFill>
                  <a:srgbClr val="66FFFF"/>
                </a:solidFill>
                <a:latin typeface="Arial" panose="020B0604020202020204" pitchFamily="34" charset="0"/>
              </a:rPr>
              <a:t>Aminosäuren</a:t>
            </a:r>
            <a:r>
              <a:rPr lang="de-CH" altLang="de-DE" sz="2800" dirty="0">
                <a:latin typeface="Arial" panose="020B0604020202020204" pitchFamily="34" charset="0"/>
              </a:rPr>
              <a:t> werden dabei laufend an die Vorangegangenen angehängt</a:t>
            </a:r>
          </a:p>
        </p:txBody>
      </p:sp>
      <p:grpSp>
        <p:nvGrpSpPr>
          <p:cNvPr id="151641" name="Group 89">
            <a:extLst>
              <a:ext uri="{FF2B5EF4-FFF2-40B4-BE49-F238E27FC236}">
                <a16:creationId xmlns:a16="http://schemas.microsoft.com/office/drawing/2014/main" id="{89DE1974-5940-42B5-BFDF-94F3567B454D}"/>
              </a:ext>
            </a:extLst>
          </p:cNvPr>
          <p:cNvGrpSpPr>
            <a:grpSpLocks/>
          </p:cNvGrpSpPr>
          <p:nvPr/>
        </p:nvGrpSpPr>
        <p:grpSpPr bwMode="auto">
          <a:xfrm rot="1952561">
            <a:off x="4248150" y="981075"/>
            <a:ext cx="719138" cy="984250"/>
            <a:chOff x="2767" y="1139"/>
            <a:chExt cx="453" cy="620"/>
          </a:xfrm>
        </p:grpSpPr>
        <p:grpSp>
          <p:nvGrpSpPr>
            <p:cNvPr id="44202" name="Group 90">
              <a:extLst>
                <a:ext uri="{FF2B5EF4-FFF2-40B4-BE49-F238E27FC236}">
                  <a16:creationId xmlns:a16="http://schemas.microsoft.com/office/drawing/2014/main" id="{2DC7CF87-72E1-44D7-AE3C-69CBAC714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" y="1412"/>
              <a:ext cx="453" cy="347"/>
              <a:chOff x="2767" y="1412"/>
              <a:chExt cx="453" cy="347"/>
            </a:xfrm>
          </p:grpSpPr>
          <p:grpSp>
            <p:nvGrpSpPr>
              <p:cNvPr id="44206" name="Group 91">
                <a:extLst>
                  <a:ext uri="{FF2B5EF4-FFF2-40B4-BE49-F238E27FC236}">
                    <a16:creationId xmlns:a16="http://schemas.microsoft.com/office/drawing/2014/main" id="{09B92F21-B99D-4EDF-965A-097758CC51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880" y="1587"/>
                <a:ext cx="237" cy="102"/>
                <a:chOff x="3027" y="1991"/>
                <a:chExt cx="1458" cy="552"/>
              </a:xfrm>
            </p:grpSpPr>
            <p:sp>
              <p:nvSpPr>
                <p:cNvPr id="44223" name="Freeform 92">
                  <a:extLst>
                    <a:ext uri="{FF2B5EF4-FFF2-40B4-BE49-F238E27FC236}">
                      <a16:creationId xmlns:a16="http://schemas.microsoft.com/office/drawing/2014/main" id="{FD29F4A5-61D5-4F20-98FE-803D1F804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224" name="Text Box 93">
                  <a:extLst>
                    <a:ext uri="{FF2B5EF4-FFF2-40B4-BE49-F238E27FC236}">
                      <a16:creationId xmlns:a16="http://schemas.microsoft.com/office/drawing/2014/main" id="{252798B7-6AB5-4C63-A41C-BE275636F9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207" name="Line 94">
                <a:extLst>
                  <a:ext uri="{FF2B5EF4-FFF2-40B4-BE49-F238E27FC236}">
                    <a16:creationId xmlns:a16="http://schemas.microsoft.com/office/drawing/2014/main" id="{A89E5157-07E0-45B3-AA28-7DFA0246B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71" y="1486"/>
                <a:ext cx="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  <p:grpSp>
            <p:nvGrpSpPr>
              <p:cNvPr id="44208" name="Group 95">
                <a:extLst>
                  <a:ext uri="{FF2B5EF4-FFF2-40B4-BE49-F238E27FC236}">
                    <a16:creationId xmlns:a16="http://schemas.microsoft.com/office/drawing/2014/main" id="{4CFF9600-3CD4-4CF5-A9C8-5E5A33AB5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687" y="1559"/>
                <a:ext cx="302" cy="97"/>
                <a:chOff x="2271" y="3569"/>
                <a:chExt cx="1863" cy="523"/>
              </a:xfrm>
            </p:grpSpPr>
            <p:grpSp>
              <p:nvGrpSpPr>
                <p:cNvPr id="44217" name="Group 96">
                  <a:extLst>
                    <a:ext uri="{FF2B5EF4-FFF2-40B4-BE49-F238E27FC236}">
                      <a16:creationId xmlns:a16="http://schemas.microsoft.com/office/drawing/2014/main" id="{79887741-16EB-4A91-BC3C-FF45B396C6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219" name="Group 97">
                    <a:extLst>
                      <a:ext uri="{FF2B5EF4-FFF2-40B4-BE49-F238E27FC236}">
                        <a16:creationId xmlns:a16="http://schemas.microsoft.com/office/drawing/2014/main" id="{160BFE81-C88F-4640-965A-DFABF013BA5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221" name="Arc 98">
                      <a:extLst>
                        <a:ext uri="{FF2B5EF4-FFF2-40B4-BE49-F238E27FC236}">
                          <a16:creationId xmlns:a16="http://schemas.microsoft.com/office/drawing/2014/main" id="{38851BBD-0D5F-4CAC-9516-A9D751C957F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222" name="Freeform 99">
                      <a:extLst>
                        <a:ext uri="{FF2B5EF4-FFF2-40B4-BE49-F238E27FC236}">
                          <a16:creationId xmlns:a16="http://schemas.microsoft.com/office/drawing/2014/main" id="{C9690DC7-4DEE-48E7-8D7D-33CA161E29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220" name="Text Box 100">
                    <a:extLst>
                      <a:ext uri="{FF2B5EF4-FFF2-40B4-BE49-F238E27FC236}">
                        <a16:creationId xmlns:a16="http://schemas.microsoft.com/office/drawing/2014/main" id="{9EA88357-1678-450D-89BE-E0A74B82851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218" name="Line 101">
                  <a:extLst>
                    <a:ext uri="{FF2B5EF4-FFF2-40B4-BE49-F238E27FC236}">
                      <a16:creationId xmlns:a16="http://schemas.microsoft.com/office/drawing/2014/main" id="{4C3C2D89-FB5F-4137-AAC7-61C90231B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209" name="AutoShape 102">
                <a:extLst>
                  <a:ext uri="{FF2B5EF4-FFF2-40B4-BE49-F238E27FC236}">
                    <a16:creationId xmlns:a16="http://schemas.microsoft.com/office/drawing/2014/main" id="{23F2D542-95DB-4B74-94BA-C6892189D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71" y="1208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4210" name="Group 103">
                <a:extLst>
                  <a:ext uri="{FF2B5EF4-FFF2-40B4-BE49-F238E27FC236}">
                    <a16:creationId xmlns:a16="http://schemas.microsoft.com/office/drawing/2014/main" id="{C30853A1-8DE5-4C67-B396-6510A3667D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1" y="1463"/>
                <a:ext cx="113" cy="147"/>
                <a:chOff x="3084" y="1470"/>
                <a:chExt cx="113" cy="147"/>
              </a:xfrm>
            </p:grpSpPr>
            <p:grpSp>
              <p:nvGrpSpPr>
                <p:cNvPr id="44211" name="Group 104">
                  <a:extLst>
                    <a:ext uri="{FF2B5EF4-FFF2-40B4-BE49-F238E27FC236}">
                      <a16:creationId xmlns:a16="http://schemas.microsoft.com/office/drawing/2014/main" id="{11488269-5AB0-4C74-9101-C3BB02E09D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400000">
                  <a:off x="3095" y="1514"/>
                  <a:ext cx="92" cy="113"/>
                  <a:chOff x="4287" y="4997"/>
                  <a:chExt cx="606" cy="540"/>
                </a:xfrm>
              </p:grpSpPr>
              <p:grpSp>
                <p:nvGrpSpPr>
                  <p:cNvPr id="44213" name="Group 105">
                    <a:extLst>
                      <a:ext uri="{FF2B5EF4-FFF2-40B4-BE49-F238E27FC236}">
                        <a16:creationId xmlns:a16="http://schemas.microsoft.com/office/drawing/2014/main" id="{521503E1-1281-46EF-A90B-91173553DD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4215" name="Arc 106">
                      <a:extLst>
                        <a:ext uri="{FF2B5EF4-FFF2-40B4-BE49-F238E27FC236}">
                          <a16:creationId xmlns:a16="http://schemas.microsoft.com/office/drawing/2014/main" id="{369DB9E1-AECA-4C3F-8426-72BD4FEB22E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216" name="Freeform 107">
                      <a:extLst>
                        <a:ext uri="{FF2B5EF4-FFF2-40B4-BE49-F238E27FC236}">
                          <a16:creationId xmlns:a16="http://schemas.microsoft.com/office/drawing/2014/main" id="{011B591B-B811-4D3A-AC07-7FA19681A45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214" name="Arc 108">
                    <a:extLst>
                      <a:ext uri="{FF2B5EF4-FFF2-40B4-BE49-F238E27FC236}">
                        <a16:creationId xmlns:a16="http://schemas.microsoft.com/office/drawing/2014/main" id="{89688A21-818D-471C-942C-2AB268978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212" name="Line 109">
                  <a:extLst>
                    <a:ext uri="{FF2B5EF4-FFF2-40B4-BE49-F238E27FC236}">
                      <a16:creationId xmlns:a16="http://schemas.microsoft.com/office/drawing/2014/main" id="{DFEFE46A-D30E-40E0-AFEC-25FB5D761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2" y="1499"/>
                  <a:ext cx="5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grpSp>
          <p:nvGrpSpPr>
            <p:cNvPr id="44203" name="Group 110">
              <a:extLst>
                <a:ext uri="{FF2B5EF4-FFF2-40B4-BE49-F238E27FC236}">
                  <a16:creationId xmlns:a16="http://schemas.microsoft.com/office/drawing/2014/main" id="{ABFCBF83-77B7-4608-96A8-C948C918A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139"/>
              <a:ext cx="226" cy="273"/>
              <a:chOff x="2880" y="1139"/>
              <a:chExt cx="226" cy="273"/>
            </a:xfrm>
          </p:grpSpPr>
          <p:sp>
            <p:nvSpPr>
              <p:cNvPr id="44204" name="AutoShape 111">
                <a:extLst>
                  <a:ext uri="{FF2B5EF4-FFF2-40B4-BE49-F238E27FC236}">
                    <a16:creationId xmlns:a16="http://schemas.microsoft.com/office/drawing/2014/main" id="{B80AF19C-CB41-4AA7-AE61-276124C2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39"/>
                <a:ext cx="226" cy="226"/>
              </a:xfrm>
              <a:prstGeom prst="diamond">
                <a:avLst/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205" name="Line 112">
                <a:extLst>
                  <a:ext uri="{FF2B5EF4-FFF2-40B4-BE49-F238E27FC236}">
                    <a16:creationId xmlns:a16="http://schemas.microsoft.com/office/drawing/2014/main" id="{CF4BB18D-9D6D-47E3-88A8-A2D6B63AE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3" y="1344"/>
                <a:ext cx="0" cy="68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1665" name="Group 113">
            <a:extLst>
              <a:ext uri="{FF2B5EF4-FFF2-40B4-BE49-F238E27FC236}">
                <a16:creationId xmlns:a16="http://schemas.microsoft.com/office/drawing/2014/main" id="{CB4FDFC9-1177-4751-A68D-7467C1D01C72}"/>
              </a:ext>
            </a:extLst>
          </p:cNvPr>
          <p:cNvGrpSpPr>
            <a:grpSpLocks/>
          </p:cNvGrpSpPr>
          <p:nvPr/>
        </p:nvGrpSpPr>
        <p:grpSpPr bwMode="auto">
          <a:xfrm rot="-1024699">
            <a:off x="5616575" y="836613"/>
            <a:ext cx="719138" cy="893762"/>
            <a:chOff x="2789" y="1851"/>
            <a:chExt cx="453" cy="563"/>
          </a:xfrm>
        </p:grpSpPr>
        <p:grpSp>
          <p:nvGrpSpPr>
            <p:cNvPr id="44180" name="Group 114">
              <a:extLst>
                <a:ext uri="{FF2B5EF4-FFF2-40B4-BE49-F238E27FC236}">
                  <a16:creationId xmlns:a16="http://schemas.microsoft.com/office/drawing/2014/main" id="{78FF23B3-7B0C-4F59-8FE7-3666B8BAD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2115"/>
              <a:ext cx="453" cy="299"/>
              <a:chOff x="2789" y="2115"/>
              <a:chExt cx="453" cy="299"/>
            </a:xfrm>
          </p:grpSpPr>
          <p:grpSp>
            <p:nvGrpSpPr>
              <p:cNvPr id="44184" name="Group 115">
                <a:extLst>
                  <a:ext uri="{FF2B5EF4-FFF2-40B4-BE49-F238E27FC236}">
                    <a16:creationId xmlns:a16="http://schemas.microsoft.com/office/drawing/2014/main" id="{0CEF7764-8CFE-432B-BA4F-F44493C544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934" y="2179"/>
                <a:ext cx="157" cy="101"/>
                <a:chOff x="5910" y="11338"/>
                <a:chExt cx="965" cy="546"/>
              </a:xfrm>
            </p:grpSpPr>
            <p:sp>
              <p:nvSpPr>
                <p:cNvPr id="44200" name="Freeform 116">
                  <a:extLst>
                    <a:ext uri="{FF2B5EF4-FFF2-40B4-BE49-F238E27FC236}">
                      <a16:creationId xmlns:a16="http://schemas.microsoft.com/office/drawing/2014/main" id="{84FA3FC7-4B31-45EB-81BF-266258D91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312" y="11338"/>
                  <a:ext cx="563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2 w 564"/>
                    <a:gd name="T3" fmla="*/ 0 h 546"/>
                    <a:gd name="T4" fmla="*/ 562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201" name="Line 117">
                  <a:extLst>
                    <a:ext uri="{FF2B5EF4-FFF2-40B4-BE49-F238E27FC236}">
                      <a16:creationId xmlns:a16="http://schemas.microsoft.com/office/drawing/2014/main" id="{86503A77-286C-4194-AA6F-9264353440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0" y="11614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85" name="Group 118">
                <a:extLst>
                  <a:ext uri="{FF2B5EF4-FFF2-40B4-BE49-F238E27FC236}">
                    <a16:creationId xmlns:a16="http://schemas.microsoft.com/office/drawing/2014/main" id="{BBE62F31-54C9-41B7-9A8D-559CD5EE4A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056" y="2238"/>
                <a:ext cx="242" cy="86"/>
                <a:chOff x="2271" y="3569"/>
                <a:chExt cx="1863" cy="523"/>
              </a:xfrm>
            </p:grpSpPr>
            <p:grpSp>
              <p:nvGrpSpPr>
                <p:cNvPr id="44194" name="Group 119">
                  <a:extLst>
                    <a:ext uri="{FF2B5EF4-FFF2-40B4-BE49-F238E27FC236}">
                      <a16:creationId xmlns:a16="http://schemas.microsoft.com/office/drawing/2014/main" id="{C049CEE8-6ED6-4548-B9F1-83D51A055E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196" name="Group 120">
                    <a:extLst>
                      <a:ext uri="{FF2B5EF4-FFF2-40B4-BE49-F238E27FC236}">
                        <a16:creationId xmlns:a16="http://schemas.microsoft.com/office/drawing/2014/main" id="{25ECBE2F-FA95-414E-AEBC-5BC326B158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198" name="Arc 121">
                      <a:extLst>
                        <a:ext uri="{FF2B5EF4-FFF2-40B4-BE49-F238E27FC236}">
                          <a16:creationId xmlns:a16="http://schemas.microsoft.com/office/drawing/2014/main" id="{06544C63-A450-4EFC-9F22-F1E0A08EAD9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199" name="Freeform 122">
                      <a:extLst>
                        <a:ext uri="{FF2B5EF4-FFF2-40B4-BE49-F238E27FC236}">
                          <a16:creationId xmlns:a16="http://schemas.microsoft.com/office/drawing/2014/main" id="{77979A60-7A35-46C8-BB13-E36E771846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197" name="Text Box 123">
                    <a:extLst>
                      <a:ext uri="{FF2B5EF4-FFF2-40B4-BE49-F238E27FC236}">
                        <a16:creationId xmlns:a16="http://schemas.microsoft.com/office/drawing/2014/main" id="{312F13BC-E7D2-44E8-9434-9760D80A3B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95" name="Line 124">
                  <a:extLst>
                    <a:ext uri="{FF2B5EF4-FFF2-40B4-BE49-F238E27FC236}">
                      <a16:creationId xmlns:a16="http://schemas.microsoft.com/office/drawing/2014/main" id="{5132F0DA-8143-411C-9111-545AAC57BA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86" name="Group 125">
                <a:extLst>
                  <a:ext uri="{FF2B5EF4-FFF2-40B4-BE49-F238E27FC236}">
                    <a16:creationId xmlns:a16="http://schemas.microsoft.com/office/drawing/2014/main" id="{1E91F39E-DE05-4752-8348-95EB3F0B8D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726" y="2246"/>
                <a:ext cx="254" cy="82"/>
                <a:chOff x="2271" y="3569"/>
                <a:chExt cx="1863" cy="523"/>
              </a:xfrm>
            </p:grpSpPr>
            <p:grpSp>
              <p:nvGrpSpPr>
                <p:cNvPr id="44188" name="Group 126">
                  <a:extLst>
                    <a:ext uri="{FF2B5EF4-FFF2-40B4-BE49-F238E27FC236}">
                      <a16:creationId xmlns:a16="http://schemas.microsoft.com/office/drawing/2014/main" id="{6A322CEF-519A-4B0C-99C2-EA8D7FD290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190" name="Group 127">
                    <a:extLst>
                      <a:ext uri="{FF2B5EF4-FFF2-40B4-BE49-F238E27FC236}">
                        <a16:creationId xmlns:a16="http://schemas.microsoft.com/office/drawing/2014/main" id="{9BF73866-8033-4A69-8238-C072E23522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192" name="Arc 128">
                      <a:extLst>
                        <a:ext uri="{FF2B5EF4-FFF2-40B4-BE49-F238E27FC236}">
                          <a16:creationId xmlns:a16="http://schemas.microsoft.com/office/drawing/2014/main" id="{B60C65F6-3FF0-4083-B3EA-2407737118F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193" name="Freeform 129">
                      <a:extLst>
                        <a:ext uri="{FF2B5EF4-FFF2-40B4-BE49-F238E27FC236}">
                          <a16:creationId xmlns:a16="http://schemas.microsoft.com/office/drawing/2014/main" id="{3C1A10A8-BEDE-4BA3-89B6-40CE3E48794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191" name="Text Box 130">
                    <a:extLst>
                      <a:ext uri="{FF2B5EF4-FFF2-40B4-BE49-F238E27FC236}">
                        <a16:creationId xmlns:a16="http://schemas.microsoft.com/office/drawing/2014/main" id="{53A6B517-A086-4CAE-A6A4-428AF1A3349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89" name="Line 131">
                  <a:extLst>
                    <a:ext uri="{FF2B5EF4-FFF2-40B4-BE49-F238E27FC236}">
                      <a16:creationId xmlns:a16="http://schemas.microsoft.com/office/drawing/2014/main" id="{BF8C86D6-AED8-48E0-B3E2-EE55E623B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187" name="AutoShape 132">
                <a:extLst>
                  <a:ext uri="{FF2B5EF4-FFF2-40B4-BE49-F238E27FC236}">
                    <a16:creationId xmlns:a16="http://schemas.microsoft.com/office/drawing/2014/main" id="{085835CB-10DD-41C2-9991-6967E6EDF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93" y="1911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181" name="Group 133">
              <a:extLst>
                <a:ext uri="{FF2B5EF4-FFF2-40B4-BE49-F238E27FC236}">
                  <a16:creationId xmlns:a16="http://schemas.microsoft.com/office/drawing/2014/main" id="{9324D44D-7D6D-4FB8-9F72-EA89D942A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12" y="1851"/>
              <a:ext cx="204" cy="264"/>
              <a:chOff x="2912" y="1851"/>
              <a:chExt cx="204" cy="264"/>
            </a:xfrm>
          </p:grpSpPr>
          <p:sp>
            <p:nvSpPr>
              <p:cNvPr id="44182" name="Oval 134">
                <a:extLst>
                  <a:ext uri="{FF2B5EF4-FFF2-40B4-BE49-F238E27FC236}">
                    <a16:creationId xmlns:a16="http://schemas.microsoft.com/office/drawing/2014/main" id="{216D7D2F-2847-41AE-B62F-4DCEFF52A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851"/>
                <a:ext cx="204" cy="204"/>
              </a:xfrm>
              <a:prstGeom prst="ellipse">
                <a:avLst/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183" name="Line 135">
                <a:extLst>
                  <a:ext uri="{FF2B5EF4-FFF2-40B4-BE49-F238E27FC236}">
                    <a16:creationId xmlns:a16="http://schemas.microsoft.com/office/drawing/2014/main" id="{6B15D3EC-0199-470C-A141-45EA937630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047"/>
                <a:ext cx="0" cy="68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1688" name="Group 136">
            <a:extLst>
              <a:ext uri="{FF2B5EF4-FFF2-40B4-BE49-F238E27FC236}">
                <a16:creationId xmlns:a16="http://schemas.microsoft.com/office/drawing/2014/main" id="{85DD9A16-1C55-4EE3-AEC3-F69D1E1359E9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549275"/>
            <a:ext cx="719138" cy="993775"/>
            <a:chOff x="2948" y="2546"/>
            <a:chExt cx="453" cy="626"/>
          </a:xfrm>
        </p:grpSpPr>
        <p:grpSp>
          <p:nvGrpSpPr>
            <p:cNvPr id="44158" name="Group 137">
              <a:extLst>
                <a:ext uri="{FF2B5EF4-FFF2-40B4-BE49-F238E27FC236}">
                  <a16:creationId xmlns:a16="http://schemas.microsoft.com/office/drawing/2014/main" id="{5A64B251-C801-4E8C-8969-266949E91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8" y="2795"/>
              <a:ext cx="453" cy="377"/>
              <a:chOff x="2948" y="2795"/>
              <a:chExt cx="453" cy="377"/>
            </a:xfrm>
          </p:grpSpPr>
          <p:grpSp>
            <p:nvGrpSpPr>
              <p:cNvPr id="44162" name="Group 138">
                <a:extLst>
                  <a:ext uri="{FF2B5EF4-FFF2-40B4-BE49-F238E27FC236}">
                    <a16:creationId xmlns:a16="http://schemas.microsoft.com/office/drawing/2014/main" id="{9694CDD1-1DDC-4465-8D46-BE02991A06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101" y="2868"/>
                <a:ext cx="157" cy="101"/>
                <a:chOff x="2253" y="5183"/>
                <a:chExt cx="966" cy="546"/>
              </a:xfrm>
            </p:grpSpPr>
            <p:grpSp>
              <p:nvGrpSpPr>
                <p:cNvPr id="44176" name="Group 139">
                  <a:extLst>
                    <a:ext uri="{FF2B5EF4-FFF2-40B4-BE49-F238E27FC236}">
                      <a16:creationId xmlns:a16="http://schemas.microsoft.com/office/drawing/2014/main" id="{164F4602-1697-48BE-BEC2-BD974A45F5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4178" name="Freeform 140">
                    <a:extLst>
                      <a:ext uri="{FF2B5EF4-FFF2-40B4-BE49-F238E27FC236}">
                        <a16:creationId xmlns:a16="http://schemas.microsoft.com/office/drawing/2014/main" id="{82687453-C586-4447-B4B5-94C33025BA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79" name="Text Box 141">
                    <a:extLst>
                      <a:ext uri="{FF2B5EF4-FFF2-40B4-BE49-F238E27FC236}">
                        <a16:creationId xmlns:a16="http://schemas.microsoft.com/office/drawing/2014/main" id="{A282B368-E7B0-4163-BB4A-7183099ADBC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77" name="Line 142">
                  <a:extLst>
                    <a:ext uri="{FF2B5EF4-FFF2-40B4-BE49-F238E27FC236}">
                      <a16:creationId xmlns:a16="http://schemas.microsoft.com/office/drawing/2014/main" id="{63C0A2C0-BD2B-41A9-B89A-DAA731180D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63" name="Group 143">
                <a:extLst>
                  <a:ext uri="{FF2B5EF4-FFF2-40B4-BE49-F238E27FC236}">
                    <a16:creationId xmlns:a16="http://schemas.microsoft.com/office/drawing/2014/main" id="{79E7A2C1-0010-457A-9EC8-A1E28DD09E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185" y="2943"/>
                <a:ext cx="303" cy="97"/>
                <a:chOff x="2271" y="3569"/>
                <a:chExt cx="1863" cy="523"/>
              </a:xfrm>
            </p:grpSpPr>
            <p:grpSp>
              <p:nvGrpSpPr>
                <p:cNvPr id="44170" name="Group 144">
                  <a:extLst>
                    <a:ext uri="{FF2B5EF4-FFF2-40B4-BE49-F238E27FC236}">
                      <a16:creationId xmlns:a16="http://schemas.microsoft.com/office/drawing/2014/main" id="{3A22968F-7680-4246-A215-6E5F0DF50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172" name="Group 145">
                    <a:extLst>
                      <a:ext uri="{FF2B5EF4-FFF2-40B4-BE49-F238E27FC236}">
                        <a16:creationId xmlns:a16="http://schemas.microsoft.com/office/drawing/2014/main" id="{081C7973-1FF0-4B55-9F5F-BD831D0414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174" name="Arc 146">
                      <a:extLst>
                        <a:ext uri="{FF2B5EF4-FFF2-40B4-BE49-F238E27FC236}">
                          <a16:creationId xmlns:a16="http://schemas.microsoft.com/office/drawing/2014/main" id="{5C479216-B92E-427D-8F9D-5A789E88FF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175" name="Freeform 147">
                      <a:extLst>
                        <a:ext uri="{FF2B5EF4-FFF2-40B4-BE49-F238E27FC236}">
                          <a16:creationId xmlns:a16="http://schemas.microsoft.com/office/drawing/2014/main" id="{4AC179F7-78E1-42E8-A0C3-98D7739948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173" name="Text Box 148">
                    <a:extLst>
                      <a:ext uri="{FF2B5EF4-FFF2-40B4-BE49-F238E27FC236}">
                        <a16:creationId xmlns:a16="http://schemas.microsoft.com/office/drawing/2014/main" id="{DD18843F-C1D6-4743-8ED7-FDCDEDF992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71" name="Line 149">
                  <a:extLst>
                    <a:ext uri="{FF2B5EF4-FFF2-40B4-BE49-F238E27FC236}">
                      <a16:creationId xmlns:a16="http://schemas.microsoft.com/office/drawing/2014/main" id="{02587C0F-3EA3-4559-B919-004696ED5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64" name="Group 150">
                <a:extLst>
                  <a:ext uri="{FF2B5EF4-FFF2-40B4-BE49-F238E27FC236}">
                    <a16:creationId xmlns:a16="http://schemas.microsoft.com/office/drawing/2014/main" id="{D10B99FB-7E8F-4D45-B991-38A3DEC911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848" y="2963"/>
                <a:ext cx="332" cy="86"/>
                <a:chOff x="3987" y="4955"/>
                <a:chExt cx="1836" cy="552"/>
              </a:xfrm>
            </p:grpSpPr>
            <p:grpSp>
              <p:nvGrpSpPr>
                <p:cNvPr id="44166" name="Group 151">
                  <a:extLst>
                    <a:ext uri="{FF2B5EF4-FFF2-40B4-BE49-F238E27FC236}">
                      <a16:creationId xmlns:a16="http://schemas.microsoft.com/office/drawing/2014/main" id="{AE69414A-93FE-4650-B3D5-1BEDF8C97C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4168" name="Freeform 152">
                    <a:extLst>
                      <a:ext uri="{FF2B5EF4-FFF2-40B4-BE49-F238E27FC236}">
                        <a16:creationId xmlns:a16="http://schemas.microsoft.com/office/drawing/2014/main" id="{41032CA9-8BB8-4F91-8C67-B8B8C5FD26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69" name="Line 153">
                    <a:extLst>
                      <a:ext uri="{FF2B5EF4-FFF2-40B4-BE49-F238E27FC236}">
                        <a16:creationId xmlns:a16="http://schemas.microsoft.com/office/drawing/2014/main" id="{49DAA3C6-43EF-49EC-81E2-DF3678EA17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167" name="Text Box 154">
                  <a:extLst>
                    <a:ext uri="{FF2B5EF4-FFF2-40B4-BE49-F238E27FC236}">
                      <a16:creationId xmlns:a16="http://schemas.microsoft.com/office/drawing/2014/main" id="{909A2C1F-0E4C-4A42-A6EF-7849DB3FD8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165" name="AutoShape 155">
                <a:extLst>
                  <a:ext uri="{FF2B5EF4-FFF2-40B4-BE49-F238E27FC236}">
                    <a16:creationId xmlns:a16="http://schemas.microsoft.com/office/drawing/2014/main" id="{146A897D-B6FE-4CCA-88A4-BE474A0CE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152" y="2591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159" name="Group 156">
              <a:extLst>
                <a:ext uri="{FF2B5EF4-FFF2-40B4-BE49-F238E27FC236}">
                  <a16:creationId xmlns:a16="http://schemas.microsoft.com/office/drawing/2014/main" id="{DF8CC0A3-B551-4EDB-9D35-F0F22E8AF8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5" y="2546"/>
              <a:ext cx="204" cy="249"/>
              <a:chOff x="3075" y="2546"/>
              <a:chExt cx="204" cy="249"/>
            </a:xfrm>
          </p:grpSpPr>
          <p:sp>
            <p:nvSpPr>
              <p:cNvPr id="44160" name="Rectangle 157">
                <a:extLst>
                  <a:ext uri="{FF2B5EF4-FFF2-40B4-BE49-F238E27FC236}">
                    <a16:creationId xmlns:a16="http://schemas.microsoft.com/office/drawing/2014/main" id="{22483E17-E2A9-48B2-842B-493CB6FF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2546"/>
                <a:ext cx="204" cy="204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161" name="Line 158">
                <a:extLst>
                  <a:ext uri="{FF2B5EF4-FFF2-40B4-BE49-F238E27FC236}">
                    <a16:creationId xmlns:a16="http://schemas.microsoft.com/office/drawing/2014/main" id="{13F33C7C-F849-4360-BF04-D2464636F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1711" name="Group 159">
            <a:extLst>
              <a:ext uri="{FF2B5EF4-FFF2-40B4-BE49-F238E27FC236}">
                <a16:creationId xmlns:a16="http://schemas.microsoft.com/office/drawing/2014/main" id="{1C7E0D61-0C1B-4838-BE9B-08B1B5769F92}"/>
              </a:ext>
            </a:extLst>
          </p:cNvPr>
          <p:cNvGrpSpPr>
            <a:grpSpLocks/>
          </p:cNvGrpSpPr>
          <p:nvPr/>
        </p:nvGrpSpPr>
        <p:grpSpPr bwMode="auto">
          <a:xfrm rot="-1600833">
            <a:off x="1943100" y="2463800"/>
            <a:ext cx="719138" cy="923925"/>
            <a:chOff x="1800" y="1446"/>
            <a:chExt cx="453" cy="582"/>
          </a:xfrm>
        </p:grpSpPr>
        <p:grpSp>
          <p:nvGrpSpPr>
            <p:cNvPr id="44136" name="Group 160">
              <a:extLst>
                <a:ext uri="{FF2B5EF4-FFF2-40B4-BE49-F238E27FC236}">
                  <a16:creationId xmlns:a16="http://schemas.microsoft.com/office/drawing/2014/main" id="{D4F6FE5B-5F73-4039-B16A-06408EF086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1706"/>
              <a:ext cx="453" cy="322"/>
              <a:chOff x="1800" y="1706"/>
              <a:chExt cx="453" cy="322"/>
            </a:xfrm>
          </p:grpSpPr>
          <p:grpSp>
            <p:nvGrpSpPr>
              <p:cNvPr id="44140" name="Group 161">
                <a:extLst>
                  <a:ext uri="{FF2B5EF4-FFF2-40B4-BE49-F238E27FC236}">
                    <a16:creationId xmlns:a16="http://schemas.microsoft.com/office/drawing/2014/main" id="{07B733D4-5E45-4919-86C9-54E1022315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51" y="1828"/>
                <a:ext cx="299" cy="102"/>
                <a:chOff x="2265" y="1937"/>
                <a:chExt cx="1842" cy="552"/>
              </a:xfrm>
            </p:grpSpPr>
            <p:grpSp>
              <p:nvGrpSpPr>
                <p:cNvPr id="44154" name="Group 162">
                  <a:extLst>
                    <a:ext uri="{FF2B5EF4-FFF2-40B4-BE49-F238E27FC236}">
                      <a16:creationId xmlns:a16="http://schemas.microsoft.com/office/drawing/2014/main" id="{560B368D-4BA5-4C75-92ED-97BF47C5ED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4156" name="Freeform 163">
                    <a:extLst>
                      <a:ext uri="{FF2B5EF4-FFF2-40B4-BE49-F238E27FC236}">
                        <a16:creationId xmlns:a16="http://schemas.microsoft.com/office/drawing/2014/main" id="{99A5C243-909A-4EB8-B485-50FF0131D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57" name="Text Box 164">
                    <a:extLst>
                      <a:ext uri="{FF2B5EF4-FFF2-40B4-BE49-F238E27FC236}">
                        <a16:creationId xmlns:a16="http://schemas.microsoft.com/office/drawing/2014/main" id="{E8C6C71B-A188-4A0B-9927-2257E91005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55" name="Line 165">
                  <a:extLst>
                    <a:ext uri="{FF2B5EF4-FFF2-40B4-BE49-F238E27FC236}">
                      <a16:creationId xmlns:a16="http://schemas.microsoft.com/office/drawing/2014/main" id="{C2801015-91AF-49FA-9191-39A4E9E428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41" name="Group 166">
                <a:extLst>
                  <a:ext uri="{FF2B5EF4-FFF2-40B4-BE49-F238E27FC236}">
                    <a16:creationId xmlns:a16="http://schemas.microsoft.com/office/drawing/2014/main" id="{94C329D9-AAEE-4CBD-A746-55FEEFCE5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29" y="1773"/>
                <a:ext cx="155" cy="114"/>
                <a:chOff x="4029" y="1943"/>
                <a:chExt cx="954" cy="546"/>
              </a:xfrm>
            </p:grpSpPr>
            <p:grpSp>
              <p:nvGrpSpPr>
                <p:cNvPr id="44150" name="Group 167">
                  <a:extLst>
                    <a:ext uri="{FF2B5EF4-FFF2-40B4-BE49-F238E27FC236}">
                      <a16:creationId xmlns:a16="http://schemas.microsoft.com/office/drawing/2014/main" id="{FFD1B1B5-EC87-4B39-A91A-27FA4D9079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4152" name="Freeform 168">
                    <a:extLst>
                      <a:ext uri="{FF2B5EF4-FFF2-40B4-BE49-F238E27FC236}">
                        <a16:creationId xmlns:a16="http://schemas.microsoft.com/office/drawing/2014/main" id="{85FE42B3-46A1-45EA-BB73-6DD885279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53" name="Text Box 169">
                    <a:extLst>
                      <a:ext uri="{FF2B5EF4-FFF2-40B4-BE49-F238E27FC236}">
                        <a16:creationId xmlns:a16="http://schemas.microsoft.com/office/drawing/2014/main" id="{B1385500-A4B6-4640-9E47-6AC3EEFFBD1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51" name="Line 170">
                  <a:extLst>
                    <a:ext uri="{FF2B5EF4-FFF2-40B4-BE49-F238E27FC236}">
                      <a16:creationId xmlns:a16="http://schemas.microsoft.com/office/drawing/2014/main" id="{3F86C127-1BE7-4966-ACD0-AB95CFB2C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42" name="Group 171">
                <a:extLst>
                  <a:ext uri="{FF2B5EF4-FFF2-40B4-BE49-F238E27FC236}">
                    <a16:creationId xmlns:a16="http://schemas.microsoft.com/office/drawing/2014/main" id="{D0C99937-4DDF-42FF-A7B0-36F4EFBEBF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14" y="1843"/>
                <a:ext cx="269" cy="88"/>
                <a:chOff x="2271" y="3569"/>
                <a:chExt cx="1863" cy="523"/>
              </a:xfrm>
            </p:grpSpPr>
            <p:grpSp>
              <p:nvGrpSpPr>
                <p:cNvPr id="44144" name="Group 172">
                  <a:extLst>
                    <a:ext uri="{FF2B5EF4-FFF2-40B4-BE49-F238E27FC236}">
                      <a16:creationId xmlns:a16="http://schemas.microsoft.com/office/drawing/2014/main" id="{684CA897-8576-4E9F-98C2-B3C49695F1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146" name="Group 173">
                    <a:extLst>
                      <a:ext uri="{FF2B5EF4-FFF2-40B4-BE49-F238E27FC236}">
                        <a16:creationId xmlns:a16="http://schemas.microsoft.com/office/drawing/2014/main" id="{475C36E6-03EF-483A-BD15-D770EB9454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148" name="Arc 174">
                      <a:extLst>
                        <a:ext uri="{FF2B5EF4-FFF2-40B4-BE49-F238E27FC236}">
                          <a16:creationId xmlns:a16="http://schemas.microsoft.com/office/drawing/2014/main" id="{C4CE15B2-C2B2-4BED-8709-F4D639E807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149" name="Freeform 175">
                      <a:extLst>
                        <a:ext uri="{FF2B5EF4-FFF2-40B4-BE49-F238E27FC236}">
                          <a16:creationId xmlns:a16="http://schemas.microsoft.com/office/drawing/2014/main" id="{39AE4955-EB99-405D-AF82-CA3061D2E5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147" name="Text Box 176">
                    <a:extLst>
                      <a:ext uri="{FF2B5EF4-FFF2-40B4-BE49-F238E27FC236}">
                        <a16:creationId xmlns:a16="http://schemas.microsoft.com/office/drawing/2014/main" id="{6439A1D0-F0A5-4061-B5A7-98A39C9634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45" name="Line 177">
                  <a:extLst>
                    <a:ext uri="{FF2B5EF4-FFF2-40B4-BE49-F238E27FC236}">
                      <a16:creationId xmlns:a16="http://schemas.microsoft.com/office/drawing/2014/main" id="{9A7FDCAB-A6D2-459A-BC17-BD4A1D5992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143" name="AutoShape 178">
                <a:extLst>
                  <a:ext uri="{FF2B5EF4-FFF2-40B4-BE49-F238E27FC236}">
                    <a16:creationId xmlns:a16="http://schemas.microsoft.com/office/drawing/2014/main" id="{BEF43EC4-75A1-4638-96BF-191E15873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04" y="1502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137" name="Group 179">
              <a:extLst>
                <a:ext uri="{FF2B5EF4-FFF2-40B4-BE49-F238E27FC236}">
                  <a16:creationId xmlns:a16="http://schemas.microsoft.com/office/drawing/2014/main" id="{0A76D4B4-C089-4048-AF2E-45E44B630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1" y="1446"/>
              <a:ext cx="249" cy="260"/>
              <a:chOff x="1891" y="1446"/>
              <a:chExt cx="249" cy="260"/>
            </a:xfrm>
          </p:grpSpPr>
          <p:sp>
            <p:nvSpPr>
              <p:cNvPr id="44138" name="AutoShape 180">
                <a:extLst>
                  <a:ext uri="{FF2B5EF4-FFF2-40B4-BE49-F238E27FC236}">
                    <a16:creationId xmlns:a16="http://schemas.microsoft.com/office/drawing/2014/main" id="{69F23213-D2E8-4918-B5BF-B8B3FD182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446"/>
                <a:ext cx="249" cy="21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139" name="Line 181">
                <a:extLst>
                  <a:ext uri="{FF2B5EF4-FFF2-40B4-BE49-F238E27FC236}">
                    <a16:creationId xmlns:a16="http://schemas.microsoft.com/office/drawing/2014/main" id="{37936B11-C866-4D4D-AEEF-65415097A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61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1734" name="Group 182">
            <a:extLst>
              <a:ext uri="{FF2B5EF4-FFF2-40B4-BE49-F238E27FC236}">
                <a16:creationId xmlns:a16="http://schemas.microsoft.com/office/drawing/2014/main" id="{B5227402-B1CE-4C30-BEFD-A7F4EF2D2659}"/>
              </a:ext>
            </a:extLst>
          </p:cNvPr>
          <p:cNvGrpSpPr>
            <a:grpSpLocks/>
          </p:cNvGrpSpPr>
          <p:nvPr/>
        </p:nvGrpSpPr>
        <p:grpSpPr bwMode="auto">
          <a:xfrm rot="2736907">
            <a:off x="8022432" y="518319"/>
            <a:ext cx="719137" cy="923925"/>
            <a:chOff x="1800" y="1446"/>
            <a:chExt cx="453" cy="582"/>
          </a:xfrm>
        </p:grpSpPr>
        <p:grpSp>
          <p:nvGrpSpPr>
            <p:cNvPr id="44114" name="Group 183">
              <a:extLst>
                <a:ext uri="{FF2B5EF4-FFF2-40B4-BE49-F238E27FC236}">
                  <a16:creationId xmlns:a16="http://schemas.microsoft.com/office/drawing/2014/main" id="{EE9439F7-A5F1-4608-86BE-6A2E24E0D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1706"/>
              <a:ext cx="453" cy="322"/>
              <a:chOff x="1800" y="1706"/>
              <a:chExt cx="453" cy="322"/>
            </a:xfrm>
          </p:grpSpPr>
          <p:grpSp>
            <p:nvGrpSpPr>
              <p:cNvPr id="44118" name="Group 184">
                <a:extLst>
                  <a:ext uri="{FF2B5EF4-FFF2-40B4-BE49-F238E27FC236}">
                    <a16:creationId xmlns:a16="http://schemas.microsoft.com/office/drawing/2014/main" id="{1607E222-1A97-4138-B1C9-B0CDE24472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51" y="1828"/>
                <a:ext cx="299" cy="102"/>
                <a:chOff x="2265" y="1937"/>
                <a:chExt cx="1842" cy="552"/>
              </a:xfrm>
            </p:grpSpPr>
            <p:grpSp>
              <p:nvGrpSpPr>
                <p:cNvPr id="44132" name="Group 185">
                  <a:extLst>
                    <a:ext uri="{FF2B5EF4-FFF2-40B4-BE49-F238E27FC236}">
                      <a16:creationId xmlns:a16="http://schemas.microsoft.com/office/drawing/2014/main" id="{80E15D1C-A68B-4DF3-AE40-6CE2F1F9C3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4134" name="Freeform 186">
                    <a:extLst>
                      <a:ext uri="{FF2B5EF4-FFF2-40B4-BE49-F238E27FC236}">
                        <a16:creationId xmlns:a16="http://schemas.microsoft.com/office/drawing/2014/main" id="{5B660BD3-C7E1-4570-8A2D-A4E1889F8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35" name="Text Box 187">
                    <a:extLst>
                      <a:ext uri="{FF2B5EF4-FFF2-40B4-BE49-F238E27FC236}">
                        <a16:creationId xmlns:a16="http://schemas.microsoft.com/office/drawing/2014/main" id="{60AD1BFC-A7D5-43DB-984E-CA197570F3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33" name="Line 188">
                  <a:extLst>
                    <a:ext uri="{FF2B5EF4-FFF2-40B4-BE49-F238E27FC236}">
                      <a16:creationId xmlns:a16="http://schemas.microsoft.com/office/drawing/2014/main" id="{CD2E2C3F-2691-4343-8B68-BB091BEF9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19" name="Group 189">
                <a:extLst>
                  <a:ext uri="{FF2B5EF4-FFF2-40B4-BE49-F238E27FC236}">
                    <a16:creationId xmlns:a16="http://schemas.microsoft.com/office/drawing/2014/main" id="{8BD7C427-DCEC-4A01-B124-9679019879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29" y="1773"/>
                <a:ext cx="155" cy="114"/>
                <a:chOff x="4029" y="1943"/>
                <a:chExt cx="954" cy="546"/>
              </a:xfrm>
            </p:grpSpPr>
            <p:grpSp>
              <p:nvGrpSpPr>
                <p:cNvPr id="44128" name="Group 190">
                  <a:extLst>
                    <a:ext uri="{FF2B5EF4-FFF2-40B4-BE49-F238E27FC236}">
                      <a16:creationId xmlns:a16="http://schemas.microsoft.com/office/drawing/2014/main" id="{D9E95884-5A8E-44F2-ABDE-62905ED788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4130" name="Freeform 191">
                    <a:extLst>
                      <a:ext uri="{FF2B5EF4-FFF2-40B4-BE49-F238E27FC236}">
                        <a16:creationId xmlns:a16="http://schemas.microsoft.com/office/drawing/2014/main" id="{D24BCB9F-97BD-4576-9E1C-7F1C3C9AE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31" name="Text Box 192">
                    <a:extLst>
                      <a:ext uri="{FF2B5EF4-FFF2-40B4-BE49-F238E27FC236}">
                        <a16:creationId xmlns:a16="http://schemas.microsoft.com/office/drawing/2014/main" id="{DE85C93E-B580-478B-AC2E-4B0C9E4662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29" name="Line 193">
                  <a:extLst>
                    <a:ext uri="{FF2B5EF4-FFF2-40B4-BE49-F238E27FC236}">
                      <a16:creationId xmlns:a16="http://schemas.microsoft.com/office/drawing/2014/main" id="{E34C1144-C5E2-463C-B08E-AF9713AD2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120" name="Group 194">
                <a:extLst>
                  <a:ext uri="{FF2B5EF4-FFF2-40B4-BE49-F238E27FC236}">
                    <a16:creationId xmlns:a16="http://schemas.microsoft.com/office/drawing/2014/main" id="{84679AD2-510C-4A8F-8FEB-21FAAA83B1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14" y="1843"/>
                <a:ext cx="269" cy="88"/>
                <a:chOff x="2271" y="3569"/>
                <a:chExt cx="1863" cy="523"/>
              </a:xfrm>
            </p:grpSpPr>
            <p:grpSp>
              <p:nvGrpSpPr>
                <p:cNvPr id="44122" name="Group 195">
                  <a:extLst>
                    <a:ext uri="{FF2B5EF4-FFF2-40B4-BE49-F238E27FC236}">
                      <a16:creationId xmlns:a16="http://schemas.microsoft.com/office/drawing/2014/main" id="{727A4892-2E91-40C2-BC25-D74A2B54EB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4124" name="Group 196">
                    <a:extLst>
                      <a:ext uri="{FF2B5EF4-FFF2-40B4-BE49-F238E27FC236}">
                        <a16:creationId xmlns:a16="http://schemas.microsoft.com/office/drawing/2014/main" id="{D3744D53-EDA2-4B11-BEE3-ED3F9214387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4126" name="Arc 197">
                      <a:extLst>
                        <a:ext uri="{FF2B5EF4-FFF2-40B4-BE49-F238E27FC236}">
                          <a16:creationId xmlns:a16="http://schemas.microsoft.com/office/drawing/2014/main" id="{2E660A6B-894E-4D68-85A4-C44F353B1A2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127" name="Freeform 198">
                      <a:extLst>
                        <a:ext uri="{FF2B5EF4-FFF2-40B4-BE49-F238E27FC236}">
                          <a16:creationId xmlns:a16="http://schemas.microsoft.com/office/drawing/2014/main" id="{0D26272C-00D1-49E1-AE0A-1A56F35294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125" name="Text Box 199">
                    <a:extLst>
                      <a:ext uri="{FF2B5EF4-FFF2-40B4-BE49-F238E27FC236}">
                        <a16:creationId xmlns:a16="http://schemas.microsoft.com/office/drawing/2014/main" id="{7F51FF8E-AFE1-4A6B-9E12-BAA32F20D70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23" name="Line 200">
                  <a:extLst>
                    <a:ext uri="{FF2B5EF4-FFF2-40B4-BE49-F238E27FC236}">
                      <a16:creationId xmlns:a16="http://schemas.microsoft.com/office/drawing/2014/main" id="{1320E083-9020-4BDF-B099-6831A7208B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121" name="AutoShape 201">
                <a:extLst>
                  <a:ext uri="{FF2B5EF4-FFF2-40B4-BE49-F238E27FC236}">
                    <a16:creationId xmlns:a16="http://schemas.microsoft.com/office/drawing/2014/main" id="{1E308B8A-D8AB-487C-A380-E6068BFBF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04" y="1502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115" name="Group 202">
              <a:extLst>
                <a:ext uri="{FF2B5EF4-FFF2-40B4-BE49-F238E27FC236}">
                  <a16:creationId xmlns:a16="http://schemas.microsoft.com/office/drawing/2014/main" id="{5BBCE0C8-3D99-4DD5-8B29-FF04A3FAB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1" y="1446"/>
              <a:ext cx="249" cy="260"/>
              <a:chOff x="1891" y="1446"/>
              <a:chExt cx="249" cy="260"/>
            </a:xfrm>
          </p:grpSpPr>
          <p:sp>
            <p:nvSpPr>
              <p:cNvPr id="44116" name="AutoShape 203">
                <a:extLst>
                  <a:ext uri="{FF2B5EF4-FFF2-40B4-BE49-F238E27FC236}">
                    <a16:creationId xmlns:a16="http://schemas.microsoft.com/office/drawing/2014/main" id="{305BF8FE-EFED-432E-80EC-926432653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446"/>
                <a:ext cx="249" cy="21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117" name="Line 204">
                <a:extLst>
                  <a:ext uri="{FF2B5EF4-FFF2-40B4-BE49-F238E27FC236}">
                    <a16:creationId xmlns:a16="http://schemas.microsoft.com/office/drawing/2014/main" id="{729AC279-D8E9-4DD3-A272-E54788E83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61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1757" name="Group 205">
            <a:extLst>
              <a:ext uri="{FF2B5EF4-FFF2-40B4-BE49-F238E27FC236}">
                <a16:creationId xmlns:a16="http://schemas.microsoft.com/office/drawing/2014/main" id="{865C167E-1B4E-4C2C-847B-227E7ADA1CC2}"/>
              </a:ext>
            </a:extLst>
          </p:cNvPr>
          <p:cNvGrpSpPr>
            <a:grpSpLocks/>
          </p:cNvGrpSpPr>
          <p:nvPr/>
        </p:nvGrpSpPr>
        <p:grpSpPr bwMode="auto">
          <a:xfrm rot="985661">
            <a:off x="3167063" y="1844675"/>
            <a:ext cx="708025" cy="938213"/>
            <a:chOff x="1858" y="1548"/>
            <a:chExt cx="446" cy="591"/>
          </a:xfrm>
        </p:grpSpPr>
        <p:grpSp>
          <p:nvGrpSpPr>
            <p:cNvPr id="44092" name="Group 206">
              <a:extLst>
                <a:ext uri="{FF2B5EF4-FFF2-40B4-BE49-F238E27FC236}">
                  <a16:creationId xmlns:a16="http://schemas.microsoft.com/office/drawing/2014/main" id="{BE20858F-881F-4EE3-8291-F2B8052F0009}"/>
                </a:ext>
              </a:extLst>
            </p:cNvPr>
            <p:cNvGrpSpPr>
              <a:grpSpLocks/>
            </p:cNvGrpSpPr>
            <p:nvPr/>
          </p:nvGrpSpPr>
          <p:grpSpPr bwMode="auto">
            <a:xfrm rot="-44244">
              <a:off x="1858" y="1792"/>
              <a:ext cx="446" cy="347"/>
              <a:chOff x="1817" y="1162"/>
              <a:chExt cx="483" cy="344"/>
            </a:xfrm>
          </p:grpSpPr>
          <p:grpSp>
            <p:nvGrpSpPr>
              <p:cNvPr id="44096" name="Group 207">
                <a:extLst>
                  <a:ext uri="{FF2B5EF4-FFF2-40B4-BE49-F238E27FC236}">
                    <a16:creationId xmlns:a16="http://schemas.microsoft.com/office/drawing/2014/main" id="{3ADF0DB4-BDDF-48C9-A797-D24ED3E7A5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19" y="1306"/>
                <a:ext cx="299" cy="102"/>
                <a:chOff x="3987" y="4955"/>
                <a:chExt cx="1836" cy="552"/>
              </a:xfrm>
            </p:grpSpPr>
            <p:grpSp>
              <p:nvGrpSpPr>
                <p:cNvPr id="44110" name="Group 208">
                  <a:extLst>
                    <a:ext uri="{FF2B5EF4-FFF2-40B4-BE49-F238E27FC236}">
                      <a16:creationId xmlns:a16="http://schemas.microsoft.com/office/drawing/2014/main" id="{9D13F06B-6202-4A5C-8E2B-208E10F9D8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4112" name="Freeform 209">
                    <a:extLst>
                      <a:ext uri="{FF2B5EF4-FFF2-40B4-BE49-F238E27FC236}">
                        <a16:creationId xmlns:a16="http://schemas.microsoft.com/office/drawing/2014/main" id="{6F46328F-4710-40BF-93E5-446984ADA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13" name="Line 210">
                    <a:extLst>
                      <a:ext uri="{FF2B5EF4-FFF2-40B4-BE49-F238E27FC236}">
                        <a16:creationId xmlns:a16="http://schemas.microsoft.com/office/drawing/2014/main" id="{061572EE-9FEF-4F3A-942F-BF2D76E4F6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111" name="Text Box 211">
                  <a:extLst>
                    <a:ext uri="{FF2B5EF4-FFF2-40B4-BE49-F238E27FC236}">
                      <a16:creationId xmlns:a16="http://schemas.microsoft.com/office/drawing/2014/main" id="{F1B579FB-4534-490B-9B01-8C87E7867B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4097" name="Group 212">
                <a:extLst>
                  <a:ext uri="{FF2B5EF4-FFF2-40B4-BE49-F238E27FC236}">
                    <a16:creationId xmlns:a16="http://schemas.microsoft.com/office/drawing/2014/main" id="{B6CF5280-1E77-4228-B6DA-C0E4CFE68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171" y="1259"/>
                <a:ext cx="157" cy="100"/>
                <a:chOff x="7787" y="3077"/>
                <a:chExt cx="965" cy="540"/>
              </a:xfrm>
            </p:grpSpPr>
            <p:grpSp>
              <p:nvGrpSpPr>
                <p:cNvPr id="44104" name="Group 213">
                  <a:extLst>
                    <a:ext uri="{FF2B5EF4-FFF2-40B4-BE49-F238E27FC236}">
                      <a16:creationId xmlns:a16="http://schemas.microsoft.com/office/drawing/2014/main" id="{0066EDF7-5EDC-4A53-8BDE-8F82BB0870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87" y="3077"/>
                  <a:ext cx="605" cy="540"/>
                  <a:chOff x="4287" y="4997"/>
                  <a:chExt cx="606" cy="540"/>
                </a:xfrm>
              </p:grpSpPr>
              <p:grpSp>
                <p:nvGrpSpPr>
                  <p:cNvPr id="44106" name="Group 214">
                    <a:extLst>
                      <a:ext uri="{FF2B5EF4-FFF2-40B4-BE49-F238E27FC236}">
                        <a16:creationId xmlns:a16="http://schemas.microsoft.com/office/drawing/2014/main" id="{2BA9D291-780B-4921-95FD-663792D01E3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4108" name="Arc 215">
                      <a:extLst>
                        <a:ext uri="{FF2B5EF4-FFF2-40B4-BE49-F238E27FC236}">
                          <a16:creationId xmlns:a16="http://schemas.microsoft.com/office/drawing/2014/main" id="{27D6DF77-CD86-4B71-BBD8-FE0FD8F4491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4109" name="Freeform 216">
                      <a:extLst>
                        <a:ext uri="{FF2B5EF4-FFF2-40B4-BE49-F238E27FC236}">
                          <a16:creationId xmlns:a16="http://schemas.microsoft.com/office/drawing/2014/main" id="{D0038FD1-D2F1-4B5C-BF93-4426A19FEC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4107" name="Arc 217">
                    <a:extLst>
                      <a:ext uri="{FF2B5EF4-FFF2-40B4-BE49-F238E27FC236}">
                        <a16:creationId xmlns:a16="http://schemas.microsoft.com/office/drawing/2014/main" id="{65EC9FED-C247-418D-9289-7BCE4A5FC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105" name="Line 218">
                  <a:extLst>
                    <a:ext uri="{FF2B5EF4-FFF2-40B4-BE49-F238E27FC236}">
                      <a16:creationId xmlns:a16="http://schemas.microsoft.com/office/drawing/2014/main" id="{B6ABB5FA-33B7-4A21-A712-435FAF22B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2" y="3353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4098" name="Group 219">
                <a:extLst>
                  <a:ext uri="{FF2B5EF4-FFF2-40B4-BE49-F238E27FC236}">
                    <a16:creationId xmlns:a16="http://schemas.microsoft.com/office/drawing/2014/main" id="{3AB8699A-BF0C-494F-9053-0EC51B94F7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91" y="1230"/>
                <a:ext cx="158" cy="105"/>
                <a:chOff x="2253" y="5183"/>
                <a:chExt cx="966" cy="546"/>
              </a:xfrm>
            </p:grpSpPr>
            <p:grpSp>
              <p:nvGrpSpPr>
                <p:cNvPr id="44100" name="Group 220">
                  <a:extLst>
                    <a:ext uri="{FF2B5EF4-FFF2-40B4-BE49-F238E27FC236}">
                      <a16:creationId xmlns:a16="http://schemas.microsoft.com/office/drawing/2014/main" id="{116ADF18-C1A8-4422-A07B-1E3351C4C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4102" name="Freeform 221">
                    <a:extLst>
                      <a:ext uri="{FF2B5EF4-FFF2-40B4-BE49-F238E27FC236}">
                        <a16:creationId xmlns:a16="http://schemas.microsoft.com/office/drawing/2014/main" id="{7C396F26-412A-4ABE-A61A-DE6158976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103" name="Text Box 222">
                    <a:extLst>
                      <a:ext uri="{FF2B5EF4-FFF2-40B4-BE49-F238E27FC236}">
                        <a16:creationId xmlns:a16="http://schemas.microsoft.com/office/drawing/2014/main" id="{0B25BC32-4548-414A-B921-DAF30887768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4101" name="Line 223">
                  <a:extLst>
                    <a:ext uri="{FF2B5EF4-FFF2-40B4-BE49-F238E27FC236}">
                      <a16:creationId xmlns:a16="http://schemas.microsoft.com/office/drawing/2014/main" id="{4FA652DC-4BAA-4FFD-B566-D644A3C643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099" name="AutoShape 224">
                <a:extLst>
                  <a:ext uri="{FF2B5EF4-FFF2-40B4-BE49-F238E27FC236}">
                    <a16:creationId xmlns:a16="http://schemas.microsoft.com/office/drawing/2014/main" id="{CBA01815-6CB3-47C8-B1B5-05ADF66BA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41" y="958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4093" name="Group 225">
              <a:extLst>
                <a:ext uri="{FF2B5EF4-FFF2-40B4-BE49-F238E27FC236}">
                  <a16:creationId xmlns:a16="http://schemas.microsoft.com/office/drawing/2014/main" id="{A8019146-FB40-4F93-AB67-20241D3722D2}"/>
                </a:ext>
              </a:extLst>
            </p:cNvPr>
            <p:cNvGrpSpPr>
              <a:grpSpLocks/>
            </p:cNvGrpSpPr>
            <p:nvPr/>
          </p:nvGrpSpPr>
          <p:grpSpPr bwMode="auto">
            <a:xfrm rot="1286832">
              <a:off x="1966" y="1548"/>
              <a:ext cx="234" cy="234"/>
              <a:chOff x="1599" y="1048"/>
              <a:chExt cx="394" cy="403"/>
            </a:xfrm>
          </p:grpSpPr>
          <p:sp>
            <p:nvSpPr>
              <p:cNvPr id="44094" name="AutoShape 226">
                <a:extLst>
                  <a:ext uri="{FF2B5EF4-FFF2-40B4-BE49-F238E27FC236}">
                    <a16:creationId xmlns:a16="http://schemas.microsoft.com/office/drawing/2014/main" id="{1C433F0D-2688-49A2-9A2A-705313FBA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31076">
                <a:off x="1599" y="1048"/>
                <a:ext cx="394" cy="340"/>
              </a:xfrm>
              <a:prstGeom prst="hexagon">
                <a:avLst>
                  <a:gd name="adj" fmla="val 28971"/>
                  <a:gd name="vf" fmla="val 11547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4095" name="Line 227">
                <a:extLst>
                  <a:ext uri="{FF2B5EF4-FFF2-40B4-BE49-F238E27FC236}">
                    <a16:creationId xmlns:a16="http://schemas.microsoft.com/office/drawing/2014/main" id="{271CFC1C-32C0-4965-8A12-21B3701E0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68924" flipV="1">
                <a:off x="1877" y="1372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1780" name="Group 228">
            <a:extLst>
              <a:ext uri="{FF2B5EF4-FFF2-40B4-BE49-F238E27FC236}">
                <a16:creationId xmlns:a16="http://schemas.microsoft.com/office/drawing/2014/main" id="{B57307FE-7A8F-49B7-9D06-A3E476A84848}"/>
              </a:ext>
            </a:extLst>
          </p:cNvPr>
          <p:cNvGrpSpPr>
            <a:grpSpLocks/>
          </p:cNvGrpSpPr>
          <p:nvPr/>
        </p:nvGrpSpPr>
        <p:grpSpPr bwMode="auto">
          <a:xfrm rot="-253039">
            <a:off x="2465388" y="4710113"/>
            <a:ext cx="636587" cy="550862"/>
            <a:chOff x="1817" y="1162"/>
            <a:chExt cx="483" cy="344"/>
          </a:xfrm>
        </p:grpSpPr>
        <p:grpSp>
          <p:nvGrpSpPr>
            <p:cNvPr id="44074" name="Group 229">
              <a:extLst>
                <a:ext uri="{FF2B5EF4-FFF2-40B4-BE49-F238E27FC236}">
                  <a16:creationId xmlns:a16="http://schemas.microsoft.com/office/drawing/2014/main" id="{63BD2DEE-F96B-4AA6-889A-4DFD29143AF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919" y="1306"/>
              <a:ext cx="299" cy="102"/>
              <a:chOff x="3987" y="4955"/>
              <a:chExt cx="1836" cy="552"/>
            </a:xfrm>
          </p:grpSpPr>
          <p:grpSp>
            <p:nvGrpSpPr>
              <p:cNvPr id="44088" name="Group 230">
                <a:extLst>
                  <a:ext uri="{FF2B5EF4-FFF2-40B4-BE49-F238E27FC236}">
                    <a16:creationId xmlns:a16="http://schemas.microsoft.com/office/drawing/2014/main" id="{4C6F4061-F70D-4DE8-8C24-59EDF22CA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4090" name="Freeform 231">
                  <a:extLst>
                    <a:ext uri="{FF2B5EF4-FFF2-40B4-BE49-F238E27FC236}">
                      <a16:creationId xmlns:a16="http://schemas.microsoft.com/office/drawing/2014/main" id="{03087F90-84CA-4483-B70C-E5B3842C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091" name="Line 232">
                  <a:extLst>
                    <a:ext uri="{FF2B5EF4-FFF2-40B4-BE49-F238E27FC236}">
                      <a16:creationId xmlns:a16="http://schemas.microsoft.com/office/drawing/2014/main" id="{0FC4BAC1-B474-43E5-93B4-F9473DAFCF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089" name="Text Box 233">
                <a:extLst>
                  <a:ext uri="{FF2B5EF4-FFF2-40B4-BE49-F238E27FC236}">
                    <a16:creationId xmlns:a16="http://schemas.microsoft.com/office/drawing/2014/main" id="{08D8C7CC-C611-43F1-9BF1-E538846248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75" name="Group 234">
              <a:extLst>
                <a:ext uri="{FF2B5EF4-FFF2-40B4-BE49-F238E27FC236}">
                  <a16:creationId xmlns:a16="http://schemas.microsoft.com/office/drawing/2014/main" id="{98166C23-36A1-4286-AF3D-370EF5F474F9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171" y="1259"/>
              <a:ext cx="157" cy="100"/>
              <a:chOff x="7787" y="3077"/>
              <a:chExt cx="965" cy="540"/>
            </a:xfrm>
          </p:grpSpPr>
          <p:grpSp>
            <p:nvGrpSpPr>
              <p:cNvPr id="44082" name="Group 235">
                <a:extLst>
                  <a:ext uri="{FF2B5EF4-FFF2-40B4-BE49-F238E27FC236}">
                    <a16:creationId xmlns:a16="http://schemas.microsoft.com/office/drawing/2014/main" id="{6DB4EC81-979C-489F-A06D-9EB3D26DC4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87" y="3077"/>
                <a:ext cx="605" cy="540"/>
                <a:chOff x="4287" y="4997"/>
                <a:chExt cx="606" cy="540"/>
              </a:xfrm>
            </p:grpSpPr>
            <p:grpSp>
              <p:nvGrpSpPr>
                <p:cNvPr id="44084" name="Group 236">
                  <a:extLst>
                    <a:ext uri="{FF2B5EF4-FFF2-40B4-BE49-F238E27FC236}">
                      <a16:creationId xmlns:a16="http://schemas.microsoft.com/office/drawing/2014/main" id="{E2D4CB61-8772-4DB3-8D71-169D7FB651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5" y="4997"/>
                  <a:ext cx="558" cy="540"/>
                  <a:chOff x="4335" y="4997"/>
                  <a:chExt cx="558" cy="540"/>
                </a:xfrm>
              </p:grpSpPr>
              <p:sp>
                <p:nvSpPr>
                  <p:cNvPr id="44086" name="Arc 237">
                    <a:extLst>
                      <a:ext uri="{FF2B5EF4-FFF2-40B4-BE49-F238E27FC236}">
                        <a16:creationId xmlns:a16="http://schemas.microsoft.com/office/drawing/2014/main" id="{041BD2EF-C4E0-4761-AD63-BF92B9A4A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41" y="4997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087" name="Freeform 238">
                    <a:extLst>
                      <a:ext uri="{FF2B5EF4-FFF2-40B4-BE49-F238E27FC236}">
                        <a16:creationId xmlns:a16="http://schemas.microsoft.com/office/drawing/2014/main" id="{186AE0B4-147A-407A-B93F-310CBFF6F8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35" y="4997"/>
                    <a:ext cx="558" cy="540"/>
                  </a:xfrm>
                  <a:custGeom>
                    <a:avLst/>
                    <a:gdLst>
                      <a:gd name="T0" fmla="*/ 0 w 558"/>
                      <a:gd name="T1" fmla="*/ 0 h 534"/>
                      <a:gd name="T2" fmla="*/ 558 w 558"/>
                      <a:gd name="T3" fmla="*/ 0 h 534"/>
                      <a:gd name="T4" fmla="*/ 558 w 558"/>
                      <a:gd name="T5" fmla="*/ 546 h 534"/>
                      <a:gd name="T6" fmla="*/ 0 w 558"/>
                      <a:gd name="T7" fmla="*/ 546 h 5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58" h="534">
                        <a:moveTo>
                          <a:pt x="0" y="0"/>
                        </a:moveTo>
                        <a:lnTo>
                          <a:pt x="558" y="0"/>
                        </a:lnTo>
                        <a:lnTo>
                          <a:pt x="558" y="534"/>
                        </a:lnTo>
                        <a:lnTo>
                          <a:pt x="0" y="534"/>
                        </a:lnTo>
                      </a:path>
                    </a:pathLst>
                  </a:custGeom>
                  <a:solidFill>
                    <a:srgbClr val="FF99CC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085" name="Arc 239">
                  <a:extLst>
                    <a:ext uri="{FF2B5EF4-FFF2-40B4-BE49-F238E27FC236}">
                      <a16:creationId xmlns:a16="http://schemas.microsoft.com/office/drawing/2014/main" id="{EB1350E3-6068-4B37-B7A6-E742E282A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7" y="5003"/>
                  <a:ext cx="261" cy="534"/>
                </a:xfrm>
                <a:custGeom>
                  <a:avLst/>
                  <a:gdLst>
                    <a:gd name="T0" fmla="*/ 0 w 21600"/>
                    <a:gd name="T1" fmla="*/ 0 h 43199"/>
                    <a:gd name="T2" fmla="*/ 0 w 21600"/>
                    <a:gd name="T3" fmla="*/ 7 h 43199"/>
                    <a:gd name="T4" fmla="*/ 0 w 21600"/>
                    <a:gd name="T5" fmla="*/ 3 h 431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43199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</a:path>
                    <a:path w="21600" h="43199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437"/>
                        <a:pt x="12071" y="43069"/>
                        <a:pt x="234" y="43198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4083" name="Line 240">
                <a:extLst>
                  <a:ext uri="{FF2B5EF4-FFF2-40B4-BE49-F238E27FC236}">
                    <a16:creationId xmlns:a16="http://schemas.microsoft.com/office/drawing/2014/main" id="{9AB0C3CA-9C0C-48BA-BACC-60B3D085D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92" y="3353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4076" name="Group 241">
              <a:extLst>
                <a:ext uri="{FF2B5EF4-FFF2-40B4-BE49-F238E27FC236}">
                  <a16:creationId xmlns:a16="http://schemas.microsoft.com/office/drawing/2014/main" id="{8D61BF40-5FF1-4163-85EE-8B71BE2665D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91" y="1230"/>
              <a:ext cx="158" cy="105"/>
              <a:chOff x="2253" y="5183"/>
              <a:chExt cx="966" cy="546"/>
            </a:xfrm>
          </p:grpSpPr>
          <p:grpSp>
            <p:nvGrpSpPr>
              <p:cNvPr id="44078" name="Group 242">
                <a:extLst>
                  <a:ext uri="{FF2B5EF4-FFF2-40B4-BE49-F238E27FC236}">
                    <a16:creationId xmlns:a16="http://schemas.microsoft.com/office/drawing/2014/main" id="{A21BCAF2-6845-4B1E-A203-3B7ECC8255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4080" name="Freeform 243">
                  <a:extLst>
                    <a:ext uri="{FF2B5EF4-FFF2-40B4-BE49-F238E27FC236}">
                      <a16:creationId xmlns:a16="http://schemas.microsoft.com/office/drawing/2014/main" id="{3D831EF1-E95A-42DB-9889-A279CF5763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081" name="Text Box 244">
                  <a:extLst>
                    <a:ext uri="{FF2B5EF4-FFF2-40B4-BE49-F238E27FC236}">
                      <a16:creationId xmlns:a16="http://schemas.microsoft.com/office/drawing/2014/main" id="{7B75C096-28C1-40BE-BD2C-DC5695DD43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079" name="Line 245">
                <a:extLst>
                  <a:ext uri="{FF2B5EF4-FFF2-40B4-BE49-F238E27FC236}">
                    <a16:creationId xmlns:a16="http://schemas.microsoft.com/office/drawing/2014/main" id="{BE4A6FA3-7D33-4A15-B51B-E338E8DAE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4077" name="AutoShape 246">
              <a:extLst>
                <a:ext uri="{FF2B5EF4-FFF2-40B4-BE49-F238E27FC236}">
                  <a16:creationId xmlns:a16="http://schemas.microsoft.com/office/drawing/2014/main" id="{AA465B07-44BA-4AEA-AED9-77E3E67DAA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41" y="958"/>
              <a:ext cx="45" cy="453"/>
            </a:xfrm>
            <a:prstGeom prst="can">
              <a:avLst>
                <a:gd name="adj" fmla="val 78203"/>
              </a:avLst>
            </a:prstGeom>
            <a:solidFill>
              <a:srgbClr val="000066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1799" name="Group 247">
            <a:extLst>
              <a:ext uri="{FF2B5EF4-FFF2-40B4-BE49-F238E27FC236}">
                <a16:creationId xmlns:a16="http://schemas.microsoft.com/office/drawing/2014/main" id="{0ED61224-9678-48EE-A7AC-1FB547713BFB}"/>
              </a:ext>
            </a:extLst>
          </p:cNvPr>
          <p:cNvGrpSpPr>
            <a:grpSpLocks/>
          </p:cNvGrpSpPr>
          <p:nvPr/>
        </p:nvGrpSpPr>
        <p:grpSpPr bwMode="auto">
          <a:xfrm rot="1078037">
            <a:off x="2590800" y="4324350"/>
            <a:ext cx="333375" cy="371475"/>
            <a:chOff x="1599" y="1048"/>
            <a:chExt cx="394" cy="403"/>
          </a:xfrm>
        </p:grpSpPr>
        <p:sp>
          <p:nvSpPr>
            <p:cNvPr id="44072" name="AutoShape 248">
              <a:extLst>
                <a:ext uri="{FF2B5EF4-FFF2-40B4-BE49-F238E27FC236}">
                  <a16:creationId xmlns:a16="http://schemas.microsoft.com/office/drawing/2014/main" id="{72B72609-C680-47BA-95C3-82EEB454BF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331076">
              <a:off x="1599" y="1048"/>
              <a:ext cx="394" cy="340"/>
            </a:xfrm>
            <a:prstGeom prst="hexagon">
              <a:avLst>
                <a:gd name="adj" fmla="val 28971"/>
                <a:gd name="vf" fmla="val 11547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4073" name="Line 249">
              <a:extLst>
                <a:ext uri="{FF2B5EF4-FFF2-40B4-BE49-F238E27FC236}">
                  <a16:creationId xmlns:a16="http://schemas.microsoft.com/office/drawing/2014/main" id="{26E32B9C-1B88-4738-8036-ED5940FE28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68924" flipV="1">
              <a:off x="1877" y="1372"/>
              <a:ext cx="0" cy="79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CH" dirty="0"/>
            </a:p>
          </p:txBody>
        </p:sp>
      </p:grpSp>
      <p:grpSp>
        <p:nvGrpSpPr>
          <p:cNvPr id="151802" name="Group 250">
            <a:extLst>
              <a:ext uri="{FF2B5EF4-FFF2-40B4-BE49-F238E27FC236}">
                <a16:creationId xmlns:a16="http://schemas.microsoft.com/office/drawing/2014/main" id="{9784E581-0AA3-4216-AC1B-32180873B72A}"/>
              </a:ext>
            </a:extLst>
          </p:cNvPr>
          <p:cNvGrpSpPr>
            <a:grpSpLocks/>
          </p:cNvGrpSpPr>
          <p:nvPr/>
        </p:nvGrpSpPr>
        <p:grpSpPr bwMode="auto">
          <a:xfrm>
            <a:off x="3194050" y="4652963"/>
            <a:ext cx="719138" cy="495300"/>
            <a:chOff x="2012" y="2931"/>
            <a:chExt cx="453" cy="312"/>
          </a:xfrm>
        </p:grpSpPr>
        <p:grpSp>
          <p:nvGrpSpPr>
            <p:cNvPr id="44054" name="Group 251">
              <a:extLst>
                <a:ext uri="{FF2B5EF4-FFF2-40B4-BE49-F238E27FC236}">
                  <a16:creationId xmlns:a16="http://schemas.microsoft.com/office/drawing/2014/main" id="{690950B4-1646-4A02-8228-ED367456304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2237" y="3043"/>
              <a:ext cx="299" cy="102"/>
              <a:chOff x="2265" y="1937"/>
              <a:chExt cx="1842" cy="552"/>
            </a:xfrm>
          </p:grpSpPr>
          <p:grpSp>
            <p:nvGrpSpPr>
              <p:cNvPr id="44068" name="Group 252">
                <a:extLst>
                  <a:ext uri="{FF2B5EF4-FFF2-40B4-BE49-F238E27FC236}">
                    <a16:creationId xmlns:a16="http://schemas.microsoft.com/office/drawing/2014/main" id="{8C7DCAA8-AB3F-4B5B-BE9B-01051DF8FC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1937"/>
                <a:ext cx="1458" cy="552"/>
                <a:chOff x="3027" y="1991"/>
                <a:chExt cx="1458" cy="552"/>
              </a:xfrm>
            </p:grpSpPr>
            <p:sp>
              <p:nvSpPr>
                <p:cNvPr id="44070" name="Freeform 253">
                  <a:extLst>
                    <a:ext uri="{FF2B5EF4-FFF2-40B4-BE49-F238E27FC236}">
                      <a16:creationId xmlns:a16="http://schemas.microsoft.com/office/drawing/2014/main" id="{35AB4526-D716-421B-9507-32D96D277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071" name="Text Box 254">
                  <a:extLst>
                    <a:ext uri="{FF2B5EF4-FFF2-40B4-BE49-F238E27FC236}">
                      <a16:creationId xmlns:a16="http://schemas.microsoft.com/office/drawing/2014/main" id="{905AD5FE-63C5-41FD-B45A-4A8231889A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069" name="Line 255">
                <a:extLst>
                  <a:ext uri="{FF2B5EF4-FFF2-40B4-BE49-F238E27FC236}">
                    <a16:creationId xmlns:a16="http://schemas.microsoft.com/office/drawing/2014/main" id="{812C3B1E-03F3-4831-AC5E-2C428B63E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07"/>
                <a:ext cx="3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4055" name="Group 256">
              <a:extLst>
                <a:ext uri="{FF2B5EF4-FFF2-40B4-BE49-F238E27FC236}">
                  <a16:creationId xmlns:a16="http://schemas.microsoft.com/office/drawing/2014/main" id="{96738390-3FB8-45F7-9FAC-34C450D2E8F4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163" y="2987"/>
              <a:ext cx="155" cy="90"/>
              <a:chOff x="4029" y="1943"/>
              <a:chExt cx="954" cy="546"/>
            </a:xfrm>
          </p:grpSpPr>
          <p:grpSp>
            <p:nvGrpSpPr>
              <p:cNvPr id="44064" name="Group 257">
                <a:extLst>
                  <a:ext uri="{FF2B5EF4-FFF2-40B4-BE49-F238E27FC236}">
                    <a16:creationId xmlns:a16="http://schemas.microsoft.com/office/drawing/2014/main" id="{C2A3512A-4B0A-426D-B91D-CB950BECA4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" y="1943"/>
                <a:ext cx="564" cy="546"/>
                <a:chOff x="4407" y="2003"/>
                <a:chExt cx="564" cy="546"/>
              </a:xfrm>
            </p:grpSpPr>
            <p:sp>
              <p:nvSpPr>
                <p:cNvPr id="44066" name="Freeform 258">
                  <a:extLst>
                    <a:ext uri="{FF2B5EF4-FFF2-40B4-BE49-F238E27FC236}">
                      <a16:creationId xmlns:a16="http://schemas.microsoft.com/office/drawing/2014/main" id="{86D6A5C0-C21B-4D5F-9CA5-F6FEC7094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7" y="2003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4067" name="Text Box 259">
                  <a:extLst>
                    <a:ext uri="{FF2B5EF4-FFF2-40B4-BE49-F238E27FC236}">
                      <a16:creationId xmlns:a16="http://schemas.microsoft.com/office/drawing/2014/main" id="{68099920-4CAE-46BB-B29B-0A65A3B893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05" y="2123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1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065" name="Line 260">
                <a:extLst>
                  <a:ext uri="{FF2B5EF4-FFF2-40B4-BE49-F238E27FC236}">
                    <a16:creationId xmlns:a16="http://schemas.microsoft.com/office/drawing/2014/main" id="{BAE10F07-562C-4DA4-BC76-5B584A4B2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201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4056" name="Group 261">
              <a:extLst>
                <a:ext uri="{FF2B5EF4-FFF2-40B4-BE49-F238E27FC236}">
                  <a16:creationId xmlns:a16="http://schemas.microsoft.com/office/drawing/2014/main" id="{ADB94692-9FF6-4565-8BFF-375C7A2D92F7}"/>
                </a:ext>
              </a:extLst>
            </p:cNvPr>
            <p:cNvGrpSpPr>
              <a:grpSpLocks/>
            </p:cNvGrpSpPr>
            <p:nvPr/>
          </p:nvGrpSpPr>
          <p:grpSpPr bwMode="auto">
            <a:xfrm rot="5209419">
              <a:off x="1952" y="3053"/>
              <a:ext cx="269" cy="110"/>
              <a:chOff x="2271" y="3569"/>
              <a:chExt cx="1863" cy="523"/>
            </a:xfrm>
          </p:grpSpPr>
          <p:grpSp>
            <p:nvGrpSpPr>
              <p:cNvPr id="44058" name="Group 262">
                <a:extLst>
                  <a:ext uri="{FF2B5EF4-FFF2-40B4-BE49-F238E27FC236}">
                    <a16:creationId xmlns:a16="http://schemas.microsoft.com/office/drawing/2014/main" id="{64614202-5719-48FF-B800-22C5B1AF04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4060" name="Group 263">
                  <a:extLst>
                    <a:ext uri="{FF2B5EF4-FFF2-40B4-BE49-F238E27FC236}">
                      <a16:creationId xmlns:a16="http://schemas.microsoft.com/office/drawing/2014/main" id="{1B132591-928F-4194-9219-997A249D0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4062" name="Arc 264">
                    <a:extLst>
                      <a:ext uri="{FF2B5EF4-FFF2-40B4-BE49-F238E27FC236}">
                        <a16:creationId xmlns:a16="http://schemas.microsoft.com/office/drawing/2014/main" id="{848FB903-A273-49E7-812E-EAE82FC4F7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4063" name="Freeform 265">
                    <a:extLst>
                      <a:ext uri="{FF2B5EF4-FFF2-40B4-BE49-F238E27FC236}">
                        <a16:creationId xmlns:a16="http://schemas.microsoft.com/office/drawing/2014/main" id="{0F666194-66CF-4A8C-9DD1-0C85CB19E8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4061" name="Text Box 266">
                  <a:extLst>
                    <a:ext uri="{FF2B5EF4-FFF2-40B4-BE49-F238E27FC236}">
                      <a16:creationId xmlns:a16="http://schemas.microsoft.com/office/drawing/2014/main" id="{4F3FC8E7-3A99-44A9-89B4-654D127271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059" name="Line 267">
                <a:extLst>
                  <a:ext uri="{FF2B5EF4-FFF2-40B4-BE49-F238E27FC236}">
                    <a16:creationId xmlns:a16="http://schemas.microsoft.com/office/drawing/2014/main" id="{3C6516D8-C532-4926-9727-D4F24CFC7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4057" name="AutoShape 268">
              <a:extLst>
                <a:ext uri="{FF2B5EF4-FFF2-40B4-BE49-F238E27FC236}">
                  <a16:creationId xmlns:a16="http://schemas.microsoft.com/office/drawing/2014/main" id="{66DA9394-6D34-42C2-BDFD-4544428AC6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590580">
              <a:off x="2216" y="2727"/>
              <a:ext cx="45" cy="453"/>
            </a:xfrm>
            <a:prstGeom prst="can">
              <a:avLst>
                <a:gd name="adj" fmla="val 78203"/>
              </a:avLst>
            </a:prstGeom>
            <a:solidFill>
              <a:srgbClr val="000066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1821" name="Group 269">
            <a:extLst>
              <a:ext uri="{FF2B5EF4-FFF2-40B4-BE49-F238E27FC236}">
                <a16:creationId xmlns:a16="http://schemas.microsoft.com/office/drawing/2014/main" id="{B6174654-8E14-4E3F-A1FD-A5AAC3CD7134}"/>
              </a:ext>
            </a:extLst>
          </p:cNvPr>
          <p:cNvGrpSpPr>
            <a:grpSpLocks/>
          </p:cNvGrpSpPr>
          <p:nvPr/>
        </p:nvGrpSpPr>
        <p:grpSpPr bwMode="auto">
          <a:xfrm rot="-222053">
            <a:off x="3335338" y="4240213"/>
            <a:ext cx="395287" cy="412750"/>
            <a:chOff x="1891" y="1446"/>
            <a:chExt cx="249" cy="260"/>
          </a:xfrm>
        </p:grpSpPr>
        <p:sp>
          <p:nvSpPr>
            <p:cNvPr id="44052" name="AutoShape 270">
              <a:extLst>
                <a:ext uri="{FF2B5EF4-FFF2-40B4-BE49-F238E27FC236}">
                  <a16:creationId xmlns:a16="http://schemas.microsoft.com/office/drawing/2014/main" id="{A352CF40-2D53-4971-9FCC-203EC1439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" y="1446"/>
              <a:ext cx="249" cy="21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4053" name="Line 271">
              <a:extLst>
                <a:ext uri="{FF2B5EF4-FFF2-40B4-BE49-F238E27FC236}">
                  <a16:creationId xmlns:a16="http://schemas.microsoft.com/office/drawing/2014/main" id="{B7E98379-3727-43B2-BFB8-5F6790EF2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1661"/>
              <a:ext cx="0" cy="45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de-CH" dirty="0"/>
            </a:p>
          </p:txBody>
        </p:sp>
      </p:grpSp>
      <p:sp>
        <p:nvSpPr>
          <p:cNvPr id="151824" name="AutoShape 272">
            <a:extLst>
              <a:ext uri="{FF2B5EF4-FFF2-40B4-BE49-F238E27FC236}">
                <a16:creationId xmlns:a16="http://schemas.microsoft.com/office/drawing/2014/main" id="{9D32928E-D4C2-4D1B-951F-CEB42ADA0B55}"/>
              </a:ext>
            </a:extLst>
          </p:cNvPr>
          <p:cNvSpPr>
            <a:spLocks/>
          </p:cNvSpPr>
          <p:nvPr/>
        </p:nvSpPr>
        <p:spPr bwMode="auto">
          <a:xfrm>
            <a:off x="3208338" y="3249613"/>
            <a:ext cx="914400" cy="401637"/>
          </a:xfrm>
          <a:prstGeom prst="callout2">
            <a:avLst>
              <a:gd name="adj1" fmla="val 28458"/>
              <a:gd name="adj2" fmla="val -8333"/>
              <a:gd name="adj3" fmla="val 28458"/>
              <a:gd name="adj4" fmla="val -27606"/>
              <a:gd name="adj5" fmla="val -16602"/>
              <a:gd name="adj6" fmla="val -47745"/>
            </a:avLst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0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</a:p>
        </p:txBody>
      </p:sp>
      <p:sp>
        <p:nvSpPr>
          <p:cNvPr id="151825" name="AutoShape 273">
            <a:extLst>
              <a:ext uri="{FF2B5EF4-FFF2-40B4-BE49-F238E27FC236}">
                <a16:creationId xmlns:a16="http://schemas.microsoft.com/office/drawing/2014/main" id="{A7171971-FC61-42FA-9E67-DC3D75D46F07}"/>
              </a:ext>
            </a:extLst>
          </p:cNvPr>
          <p:cNvSpPr>
            <a:spLocks noChangeArrowheads="1"/>
          </p:cNvSpPr>
          <p:nvPr/>
        </p:nvSpPr>
        <p:spPr bwMode="auto">
          <a:xfrm rot="-2084030">
            <a:off x="2916238" y="3249613"/>
            <a:ext cx="215900" cy="1584325"/>
          </a:xfrm>
          <a:prstGeom prst="downArrow">
            <a:avLst>
              <a:gd name="adj1" fmla="val 50000"/>
              <a:gd name="adj2" fmla="val 18345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latin typeface="Arial" panose="020B0604020202020204" pitchFamily="34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5545AFC-DB07-0A84-697E-EA027D7C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1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5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700" fill="hold"/>
                                        <p:tgtEl>
                                          <p:spTgt spid="15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700" fill="hold"/>
                                        <p:tgtEl>
                                          <p:spTgt spid="151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700" fill="hold"/>
                                        <p:tgtEl>
                                          <p:spTgt spid="15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700" fill="hold"/>
                                        <p:tgtEl>
                                          <p:spTgt spid="15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700" fill="hold"/>
                                        <p:tgtEl>
                                          <p:spTgt spid="15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700" fill="hold"/>
                                        <p:tgtEl>
                                          <p:spTgt spid="151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700"/>
                                        <p:tgtEl>
                                          <p:spTgt spid="15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700"/>
                                        <p:tgtEl>
                                          <p:spTgt spid="15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5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51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51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73988E-6 C -0.0066 0.00532 -0.0132 0.01086 -0.02101 0.02104 C -0.02882 0.03121 -0.04046 0.04555 -0.0474 0.06081 C -0.05434 0.07607 -0.06025 0.09202 -0.0632 0.11214 C -0.06615 0.13225 -0.06823 0.16231 -0.06493 0.18219 C -0.06164 0.20208 -0.05348 0.21826 -0.04375 0.23121 C -0.03403 0.24416 -0.02014 0.25202 -0.00695 0.25942 C 0.00625 0.26682 0.01892 0.27375 0.03507 0.2756 C 0.05121 0.27745 0.07031 0.27491 0.08958 0.27098 C 0.10885 0.26705 0.12986 0.25965 0.15086 0.25225 " pathEditMode="relative" ptsTypes="aaaaaaaaaA">
                                      <p:cBhvr>
                                        <p:cTn id="81" dur="1500" fill="hold"/>
                                        <p:tgtEl>
                                          <p:spTgt spid="151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500"/>
                                        <p:tgtEl>
                                          <p:spTgt spid="151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400"/>
                                        <p:tgtEl>
                                          <p:spTgt spid="151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5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1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51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3075 C 0.0316 0.03075 0.04722 0.03052 0.06701 0.0289 C 0.08698 0.02728 0.12274 0.02243 0.13576 0.02058 C 0.1493 0.0185 0.14774 0.01827 0.1467 0.01757 " pathEditMode="relative" rAng="-311666" ptsTypes="aaaA">
                                      <p:cBhvr>
                                        <p:cTn id="108" dur="1300" fill="hold"/>
                                        <p:tgtEl>
                                          <p:spTgt spid="151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5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2312E-6 C 0.01475 0.00115 0.02951 0.00254 0.04375 0.01156 C 0.05798 0.02057 0.07448 0.03838 0.08594 0.05364 C 0.09739 0.0689 0.10416 0.08578 0.11232 0.10265 C 0.12048 0.11953 0.12569 0.13641 0.13507 0.15421 C 0.14444 0.17202 0.15416 0.19699 0.1684 0.21017 C 0.18264 0.22335 0.20764 0.22728 0.221 0.23352 C 0.23437 0.23976 0.24219 0.24369 0.24913 0.24763 C 0.25607 0.25156 0.25955 0.2541 0.26319 0.25687 " pathEditMode="relative" ptsTypes="aaaaaaaaA">
                                      <p:cBhvr>
                                        <p:cTn id="110" dur="1300" fill="hold"/>
                                        <p:tgtEl>
                                          <p:spTgt spid="151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400"/>
                                        <p:tgtEl>
                                          <p:spTgt spid="15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5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526E-6 C -0.00903 -0.00209 -0.01805 -0.00394 -0.03698 0.00231 C -0.0559 0.00855 -0.09045 0.0215 -0.11406 0.03745 C -0.13767 0.05341 -0.16406 0.07375 -0.17899 0.09826 C -0.19392 0.12277 -0.20052 0.1489 -0.20364 0.18474 C -0.20677 0.22057 -0.2033 0.28578 -0.19826 0.31306 C -0.19323 0.34034 -0.18489 0.33965 -0.17378 0.3482 C -0.16267 0.35676 -0.14496 0.36277 -0.1316 0.36462 C -0.11823 0.36647 -0.10573 0.363 -0.09305 0.35976 " pathEditMode="relative" ptsTypes="aaaaaaaaA">
                                      <p:cBhvr>
                                        <p:cTn id="117" dur="2000" fill="hold"/>
                                        <p:tgtEl>
                                          <p:spTgt spid="15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1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1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5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600"/>
                                        <p:tgtEl>
                                          <p:spTgt spid="15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5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976 C 0.00486 0.0363 0.01927 0.03306 0.03073 0.03029 C 0.04219 0.02751 0.04653 0.02612 0.05885 0.02335 C 0.07118 0.02057 0.0882 0.01502 0.10451 0.01387 C 0.12083 0.01271 0.13889 0.01456 0.15712 0.01641 " pathEditMode="relative" rAng="0" ptsTypes="aaaaA">
                                      <p:cBhvr>
                                        <p:cTn id="135" dur="2000" fill="hold"/>
                                        <p:tgtEl>
                                          <p:spTgt spid="151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36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9653E-6 C 0.02032 0.00047 0.04063 0.00116 0.06129 -2.19653E-6 C 0.08195 -0.00115 0.1073 -0.01479 0.12448 -0.00693 C 0.14167 0.00093 0.15365 0.02405 0.16476 0.04671 C 0.17587 0.06937 0.17014 0.10313 0.19115 0.12856 C 0.21216 0.15399 0.25053 0.18197 0.29115 0.19862 C 0.33178 0.21526 0.38334 0.22197 0.43507 0.22891 " pathEditMode="relative" ptsTypes="aaaaaaA">
                                      <p:cBhvr>
                                        <p:cTn id="137" dur="1900" fill="hold"/>
                                        <p:tgtEl>
                                          <p:spTgt spid="151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100"/>
                                        <p:tgtEl>
                                          <p:spTgt spid="151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5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52601E-6 C -0.03125 0.00277 -0.0625 0.00555 -0.08941 0.01526 C -0.11632 0.02497 -0.14219 0.04069 -0.16146 0.05896 C -0.18038 0.07699 -0.18594 0.10797 -0.20347 0.12439 C -0.22101 0.14081 -0.24774 0.14219 -0.26667 0.15722 C -0.28559 0.17202 -0.30347 0.1882 -0.31754 0.21387 C -0.3316 0.23953 -0.35052 0.28346 -0.35087 0.31214 C -0.35122 0.34104 -0.3283 0.37017 -0.31927 0.38659 C -0.31024 0.403 -0.30347 0.4067 -0.29653 0.41063 " pathEditMode="relative" rAng="0" ptsTypes="aaaaaaaaA">
                                      <p:cBhvr>
                                        <p:cTn id="143" dur="2000" fill="hold"/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151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39" grpId="0"/>
      <p:bldP spid="151640" grpId="0" build="p"/>
      <p:bldP spid="151824" grpId="0" animBg="1"/>
      <p:bldP spid="151824" grpId="1" animBg="1"/>
      <p:bldP spid="151825" grpId="0" animBg="1"/>
      <p:bldP spid="1518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8374806-DCFE-4611-BD82-3433E3FB56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713788" cy="658813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20 Aminosäuren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632778A1-E660-4CAB-98CD-F7A672876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25" y="80803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7172" name="Picture 15" descr="gly">
            <a:extLst>
              <a:ext uri="{FF2B5EF4-FFF2-40B4-BE49-F238E27FC236}">
                <a16:creationId xmlns:a16="http://schemas.microsoft.com/office/drawing/2014/main" id="{172C4D73-1A47-4A2B-A9AF-6F47E194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628775"/>
            <a:ext cx="974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6">
            <a:extLst>
              <a:ext uri="{FF2B5EF4-FFF2-40B4-BE49-F238E27FC236}">
                <a16:creationId xmlns:a16="http://schemas.microsoft.com/office/drawing/2014/main" id="{6D0329CC-F2B1-4B5E-9183-1B8A6A829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47763"/>
            <a:ext cx="806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Glycin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74" name="Picture 18" descr="ala">
            <a:extLst>
              <a:ext uri="{FF2B5EF4-FFF2-40B4-BE49-F238E27FC236}">
                <a16:creationId xmlns:a16="http://schemas.microsoft.com/office/drawing/2014/main" id="{8916A723-5A36-4D3E-B52E-1C740060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628775"/>
            <a:ext cx="1298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9">
            <a:extLst>
              <a:ext uri="{FF2B5EF4-FFF2-40B4-BE49-F238E27FC236}">
                <a16:creationId xmlns:a16="http://schemas.microsoft.com/office/drawing/2014/main" id="{C6317FA9-080E-4500-8365-D399CE7AF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25538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Alanin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76" name="Picture 21" descr="val">
            <a:extLst>
              <a:ext uri="{FF2B5EF4-FFF2-40B4-BE49-F238E27FC236}">
                <a16:creationId xmlns:a16="http://schemas.microsoft.com/office/drawing/2014/main" id="{B6CE2943-ED0E-4DF8-A207-EF042073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628775"/>
            <a:ext cx="12303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22">
            <a:extLst>
              <a:ext uri="{FF2B5EF4-FFF2-40B4-BE49-F238E27FC236}">
                <a16:creationId xmlns:a16="http://schemas.microsoft.com/office/drawing/2014/main" id="{4C444DBF-5926-4CF5-85BB-0E4BC268C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135063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Valin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78" name="Picture 24" descr="leu">
            <a:extLst>
              <a:ext uri="{FF2B5EF4-FFF2-40B4-BE49-F238E27FC236}">
                <a16:creationId xmlns:a16="http://schemas.microsoft.com/office/drawing/2014/main" id="{D4E21039-EB17-4D3A-B261-22D3D5485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1606550"/>
            <a:ext cx="1050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25">
            <a:extLst>
              <a:ext uri="{FF2B5EF4-FFF2-40B4-BE49-F238E27FC236}">
                <a16:creationId xmlns:a16="http://schemas.microsoft.com/office/drawing/2014/main" id="{06F689C1-1296-4401-88E5-2B7E86423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112395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Leucin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80" name="Picture 27" descr="ile">
            <a:extLst>
              <a:ext uri="{FF2B5EF4-FFF2-40B4-BE49-F238E27FC236}">
                <a16:creationId xmlns:a16="http://schemas.microsoft.com/office/drawing/2014/main" id="{B8141423-7EF4-4B31-B31F-CDEDC63A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628775"/>
            <a:ext cx="809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28">
            <a:extLst>
              <a:ext uri="{FF2B5EF4-FFF2-40B4-BE49-F238E27FC236}">
                <a16:creationId xmlns:a16="http://schemas.microsoft.com/office/drawing/2014/main" id="{104E3B02-CFBC-4EB6-9694-8601AEB2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1123950"/>
            <a:ext cx="10652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Isoleucin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82" name="Picture 30" descr="met">
            <a:extLst>
              <a:ext uri="{FF2B5EF4-FFF2-40B4-BE49-F238E27FC236}">
                <a16:creationId xmlns:a16="http://schemas.microsoft.com/office/drawing/2014/main" id="{9A01567D-8F96-47D8-9394-24647EDA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630363"/>
            <a:ext cx="8921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 Box 31">
            <a:extLst>
              <a:ext uri="{FF2B5EF4-FFF2-40B4-BE49-F238E27FC236}">
                <a16:creationId xmlns:a16="http://schemas.microsoft.com/office/drawing/2014/main" id="{89172F06-87D6-4C2B-8677-3CDD9136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613" y="11239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Methionin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84" name="Picture 33" descr="pro">
            <a:extLst>
              <a:ext uri="{FF2B5EF4-FFF2-40B4-BE49-F238E27FC236}">
                <a16:creationId xmlns:a16="http://schemas.microsoft.com/office/drawing/2014/main" id="{7F3DEDB1-2840-4EC1-9A2F-FE5672B42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457575"/>
            <a:ext cx="876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34">
            <a:extLst>
              <a:ext uri="{FF2B5EF4-FFF2-40B4-BE49-F238E27FC236}">
                <a16:creationId xmlns:a16="http://schemas.microsoft.com/office/drawing/2014/main" id="{4A5E05EB-4F62-499C-B2C0-E69733B0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838" y="3005138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Prolin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Text Box 36">
            <a:extLst>
              <a:ext uri="{FF2B5EF4-FFF2-40B4-BE49-F238E27FC236}">
                <a16:creationId xmlns:a16="http://schemas.microsoft.com/office/drawing/2014/main" id="{F2D243B7-C4A1-4427-85EF-DDB1AA53D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263" y="1109663"/>
            <a:ext cx="1436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Phenylalanin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87" name="Picture 37" descr="phe">
            <a:extLst>
              <a:ext uri="{FF2B5EF4-FFF2-40B4-BE49-F238E27FC236}">
                <a16:creationId xmlns:a16="http://schemas.microsoft.com/office/drawing/2014/main" id="{22181809-F8EA-4866-9FD7-F9863C06F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1801813"/>
            <a:ext cx="9144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39">
            <a:extLst>
              <a:ext uri="{FF2B5EF4-FFF2-40B4-BE49-F238E27FC236}">
                <a16:creationId xmlns:a16="http://schemas.microsoft.com/office/drawing/2014/main" id="{E1BECD80-BCF5-41A3-8263-63A5BAEEA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035300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Tryptophan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89" name="Picture 40" descr="trp">
            <a:extLst>
              <a:ext uri="{FF2B5EF4-FFF2-40B4-BE49-F238E27FC236}">
                <a16:creationId xmlns:a16="http://schemas.microsoft.com/office/drawing/2014/main" id="{04A547B6-644A-4973-98AE-6076AA06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00438"/>
            <a:ext cx="73183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Text Box 42">
            <a:extLst>
              <a:ext uri="{FF2B5EF4-FFF2-40B4-BE49-F238E27FC236}">
                <a16:creationId xmlns:a16="http://schemas.microsoft.com/office/drawing/2014/main" id="{9FD44B9E-B72D-4CAA-AC92-8970DDA8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3024188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Tyrosin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91" name="Picture 43" descr="tyr">
            <a:extLst>
              <a:ext uri="{FF2B5EF4-FFF2-40B4-BE49-F238E27FC236}">
                <a16:creationId xmlns:a16="http://schemas.microsoft.com/office/drawing/2014/main" id="{58EEEE67-B2F9-4B54-A8C6-ADC02684F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502025"/>
            <a:ext cx="7207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45" descr="ser">
            <a:extLst>
              <a:ext uri="{FF2B5EF4-FFF2-40B4-BE49-F238E27FC236}">
                <a16:creationId xmlns:a16="http://schemas.microsoft.com/office/drawing/2014/main" id="{671CA298-B6E7-4DFA-91BA-5321DB54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8375"/>
            <a:ext cx="9144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 Box 46">
            <a:extLst>
              <a:ext uri="{FF2B5EF4-FFF2-40B4-BE49-F238E27FC236}">
                <a16:creationId xmlns:a16="http://schemas.microsoft.com/office/drawing/2014/main" id="{EF1804EE-259C-4258-9D29-CEB24A23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041650"/>
            <a:ext cx="692150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Serin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Text Box 48">
            <a:extLst>
              <a:ext uri="{FF2B5EF4-FFF2-40B4-BE49-F238E27FC236}">
                <a16:creationId xmlns:a16="http://schemas.microsoft.com/office/drawing/2014/main" id="{752B5A57-08D1-4163-88C4-DEAD95112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5402263"/>
            <a:ext cx="1052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Threonin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95" name="Picture 49" descr="thr">
            <a:extLst>
              <a:ext uri="{FF2B5EF4-FFF2-40B4-BE49-F238E27FC236}">
                <a16:creationId xmlns:a16="http://schemas.microsoft.com/office/drawing/2014/main" id="{69137F71-E24F-460D-BDF5-6DFE65B4A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05488"/>
            <a:ext cx="9144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6" name="Text Box 51">
            <a:extLst>
              <a:ext uri="{FF2B5EF4-FFF2-40B4-BE49-F238E27FC236}">
                <a16:creationId xmlns:a16="http://schemas.microsoft.com/office/drawing/2014/main" id="{9FEF84CF-5D83-4683-B669-96814A71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5373688"/>
            <a:ext cx="1300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Asparagin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97" name="Picture 52" descr="asp">
            <a:extLst>
              <a:ext uri="{FF2B5EF4-FFF2-40B4-BE49-F238E27FC236}">
                <a16:creationId xmlns:a16="http://schemas.microsoft.com/office/drawing/2014/main" id="{C25638A2-7DAB-4694-AACE-02CA2AAB1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5897563"/>
            <a:ext cx="9144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Text Box 54">
            <a:extLst>
              <a:ext uri="{FF2B5EF4-FFF2-40B4-BE49-F238E27FC236}">
                <a16:creationId xmlns:a16="http://schemas.microsoft.com/office/drawing/2014/main" id="{F1D32491-1E22-40E8-80DB-220A726A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613" y="540226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Glutamin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199" name="Picture 55" descr="glu">
            <a:extLst>
              <a:ext uri="{FF2B5EF4-FFF2-40B4-BE49-F238E27FC236}">
                <a16:creationId xmlns:a16="http://schemas.microsoft.com/office/drawing/2014/main" id="{D03F859C-47D0-49A8-A98D-48750A9B9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805488"/>
            <a:ext cx="914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Text Box 57">
            <a:extLst>
              <a:ext uri="{FF2B5EF4-FFF2-40B4-BE49-F238E27FC236}">
                <a16:creationId xmlns:a16="http://schemas.microsoft.com/office/drawing/2014/main" id="{B7A9B82E-24DA-4EA1-B425-838B2090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75" y="5387975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Cystein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201" name="Picture 58" descr="cys">
            <a:extLst>
              <a:ext uri="{FF2B5EF4-FFF2-40B4-BE49-F238E27FC236}">
                <a16:creationId xmlns:a16="http://schemas.microsoft.com/office/drawing/2014/main" id="{048A0252-9306-47C3-95CE-914BD869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876925"/>
            <a:ext cx="914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60" descr="lys">
            <a:extLst>
              <a:ext uri="{FF2B5EF4-FFF2-40B4-BE49-F238E27FC236}">
                <a16:creationId xmlns:a16="http://schemas.microsoft.com/office/drawing/2014/main" id="{B1757CDA-41E8-48D1-9ED6-C659FF97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432175"/>
            <a:ext cx="8318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 Box 61">
            <a:extLst>
              <a:ext uri="{FF2B5EF4-FFF2-40B4-BE49-F238E27FC236}">
                <a16:creationId xmlns:a16="http://schemas.microsoft.com/office/drawing/2014/main" id="{21274418-228D-4711-AEF7-B1CAECAB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3550" y="2997200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Lysin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204" name="Picture 63" descr="arg">
            <a:extLst>
              <a:ext uri="{FF2B5EF4-FFF2-40B4-BE49-F238E27FC236}">
                <a16:creationId xmlns:a16="http://schemas.microsoft.com/office/drawing/2014/main" id="{42A26C72-A01A-4B57-9FD3-2B7C38D0E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1550"/>
            <a:ext cx="1079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5" name="Text Box 64">
            <a:extLst>
              <a:ext uri="{FF2B5EF4-FFF2-40B4-BE49-F238E27FC236}">
                <a16:creationId xmlns:a16="http://schemas.microsoft.com/office/drawing/2014/main" id="{9CC92719-E1BD-4C02-9CFD-9E34CFCF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302101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Arginin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206" name="Picture 66" descr="asn">
            <a:extLst>
              <a:ext uri="{FF2B5EF4-FFF2-40B4-BE49-F238E27FC236}">
                <a16:creationId xmlns:a16="http://schemas.microsoft.com/office/drawing/2014/main" id="{31450D6A-0648-4E84-B1F0-380C0668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5719763"/>
            <a:ext cx="800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7" name="Text Box 67">
            <a:extLst>
              <a:ext uri="{FF2B5EF4-FFF2-40B4-BE49-F238E27FC236}">
                <a16:creationId xmlns:a16="http://schemas.microsoft.com/office/drawing/2014/main" id="{C703193A-609C-4F06-A94A-1B171CAD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5386388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Asparaginsäure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208" name="Text Box 69">
            <a:extLst>
              <a:ext uri="{FF2B5EF4-FFF2-40B4-BE49-F238E27FC236}">
                <a16:creationId xmlns:a16="http://schemas.microsoft.com/office/drawing/2014/main" id="{C517EAAD-D83E-4602-978A-4494E85CA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3040063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Histidin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209" name="Picture 70" descr="his">
            <a:extLst>
              <a:ext uri="{FF2B5EF4-FFF2-40B4-BE49-F238E27FC236}">
                <a16:creationId xmlns:a16="http://schemas.microsoft.com/office/drawing/2014/main" id="{6E0EAB5F-A7C9-4DF1-81B0-AB4A60DFA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0438"/>
            <a:ext cx="9969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0" name="Text Box 72">
            <a:extLst>
              <a:ext uri="{FF2B5EF4-FFF2-40B4-BE49-F238E27FC236}">
                <a16:creationId xmlns:a16="http://schemas.microsoft.com/office/drawing/2014/main" id="{9864F64B-5652-4BF9-8835-5452E4FBF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402263"/>
            <a:ext cx="1608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Glutaminsäure</a:t>
            </a:r>
            <a:endParaRPr lang="en-GB" altLang="de-DE"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7211" name="Picture 73" descr="glu">
            <a:extLst>
              <a:ext uri="{FF2B5EF4-FFF2-40B4-BE49-F238E27FC236}">
                <a16:creationId xmlns:a16="http://schemas.microsoft.com/office/drawing/2014/main" id="{4DE8C99F-216A-47D6-8EC6-A78BFCAC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5834063"/>
            <a:ext cx="9144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2" name="Rectangle 74">
            <a:extLst>
              <a:ext uri="{FF2B5EF4-FFF2-40B4-BE49-F238E27FC236}">
                <a16:creationId xmlns:a16="http://schemas.microsoft.com/office/drawing/2014/main" id="{547E6660-DC81-4EB5-AAA4-FBF27C52F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719638"/>
            <a:ext cx="3819525" cy="590550"/>
          </a:xfrm>
          <a:prstGeom prst="rect">
            <a:avLst/>
          </a:prstGeom>
          <a:solidFill>
            <a:srgbClr val="E9EC7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Die 20 natürlichen  Aminosäuren aus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solidFill>
                  <a:srgbClr val="FF3300"/>
                </a:solidFill>
                <a:latin typeface="Arial" panose="020B0604020202020204" pitchFamily="34" charset="0"/>
              </a:rPr>
              <a:t>denen Proteine aufgebaut werden</a:t>
            </a:r>
            <a:r>
              <a:rPr lang="de-DE" altLang="de-DE" sz="1600" b="1" dirty="0">
                <a:solidFill>
                  <a:srgbClr val="FF3300"/>
                </a:solidFill>
                <a:latin typeface="Times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D8C239A-CE53-4184-9AF7-0626762F3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-26988"/>
            <a:ext cx="8229600" cy="720726"/>
          </a:xfrm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Aus Aminosäuren werden Proteine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ACB8F2A1-D1A2-4522-B162-601063FA5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2250" y="2312988"/>
            <a:ext cx="4968875" cy="2771775"/>
          </a:xfrm>
        </p:spPr>
        <p:txBody>
          <a:bodyPr/>
          <a:lstStyle/>
          <a:p>
            <a:pPr eaLnBrk="1" hangingPunct="1"/>
            <a:r>
              <a:rPr lang="de-CH" altLang="de-DE" sz="2800" dirty="0">
                <a:latin typeface="Arial" panose="020B0604020202020204" pitchFamily="34" charset="0"/>
              </a:rPr>
              <a:t>Wie eine Nähmaschine arbeiten sich die Ribosomen durch den Code der tRNA</a:t>
            </a:r>
          </a:p>
          <a:p>
            <a:pPr eaLnBrk="1" hangingPunct="1"/>
            <a:r>
              <a:rPr lang="de-CH" altLang="de-DE" sz="2800" dirty="0">
                <a:latin typeface="Arial" panose="020B0604020202020204" pitchFamily="34" charset="0"/>
              </a:rPr>
              <a:t>Die Aminosäuren werden zu Proteinen verknüpft</a:t>
            </a:r>
          </a:p>
        </p:txBody>
      </p:sp>
      <p:grpSp>
        <p:nvGrpSpPr>
          <p:cNvPr id="152580" name="Group 4">
            <a:extLst>
              <a:ext uri="{FF2B5EF4-FFF2-40B4-BE49-F238E27FC236}">
                <a16:creationId xmlns:a16="http://schemas.microsoft.com/office/drawing/2014/main" id="{50C3B926-EABC-422D-8B84-FA5CBCC1D73F}"/>
              </a:ext>
            </a:extLst>
          </p:cNvPr>
          <p:cNvGrpSpPr>
            <a:grpSpLocks/>
          </p:cNvGrpSpPr>
          <p:nvPr/>
        </p:nvGrpSpPr>
        <p:grpSpPr bwMode="auto">
          <a:xfrm rot="744638">
            <a:off x="1260475" y="3827463"/>
            <a:ext cx="1922463" cy="2122487"/>
            <a:chOff x="1421" y="2428"/>
            <a:chExt cx="1211" cy="1337"/>
          </a:xfrm>
        </p:grpSpPr>
        <p:sp>
          <p:nvSpPr>
            <p:cNvPr id="152581" name="Oval 5">
              <a:extLst>
                <a:ext uri="{FF2B5EF4-FFF2-40B4-BE49-F238E27FC236}">
                  <a16:creationId xmlns:a16="http://schemas.microsoft.com/office/drawing/2014/main" id="{83F6875D-6095-4B33-BF5E-C9147FB892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52">
              <a:off x="1421" y="2428"/>
              <a:ext cx="1180" cy="118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  <p:sp>
          <p:nvSpPr>
            <p:cNvPr id="152582" name="AutoShape 6">
              <a:extLst>
                <a:ext uri="{FF2B5EF4-FFF2-40B4-BE49-F238E27FC236}">
                  <a16:creationId xmlns:a16="http://schemas.microsoft.com/office/drawing/2014/main" id="{08DD7AA8-A743-48A3-9EA9-DA41D88717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25052">
              <a:off x="1473" y="3402"/>
              <a:ext cx="1157" cy="363"/>
            </a:xfrm>
            <a:prstGeom prst="flowChartTerminator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eaLnBrk="1" hangingPunct="1">
                <a:defRPr/>
              </a:pPr>
              <a:endParaRPr lang="de-CH" dirty="0">
                <a:latin typeface="Arial" charset="0"/>
              </a:endParaRPr>
            </a:p>
          </p:txBody>
        </p:sp>
      </p:grpSp>
      <p:grpSp>
        <p:nvGrpSpPr>
          <p:cNvPr id="152583" name="Group 7">
            <a:extLst>
              <a:ext uri="{FF2B5EF4-FFF2-40B4-BE49-F238E27FC236}">
                <a16:creationId xmlns:a16="http://schemas.microsoft.com/office/drawing/2014/main" id="{A2F711A3-64D4-49D3-A29A-13CCA0DBB46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997200"/>
            <a:ext cx="719138" cy="923925"/>
            <a:chOff x="217" y="1887"/>
            <a:chExt cx="453" cy="582"/>
          </a:xfrm>
        </p:grpSpPr>
        <p:grpSp>
          <p:nvGrpSpPr>
            <p:cNvPr id="45386" name="Group 8">
              <a:extLst>
                <a:ext uri="{FF2B5EF4-FFF2-40B4-BE49-F238E27FC236}">
                  <a16:creationId xmlns:a16="http://schemas.microsoft.com/office/drawing/2014/main" id="{3ECD5B01-134B-4D0A-A8EA-EAA0468B290E}"/>
                </a:ext>
              </a:extLst>
            </p:cNvPr>
            <p:cNvGrpSpPr>
              <a:grpSpLocks/>
            </p:cNvGrpSpPr>
            <p:nvPr/>
          </p:nvGrpSpPr>
          <p:grpSpPr bwMode="auto">
            <a:xfrm rot="236906">
              <a:off x="217" y="2147"/>
              <a:ext cx="453" cy="322"/>
              <a:chOff x="1800" y="1706"/>
              <a:chExt cx="453" cy="322"/>
            </a:xfrm>
          </p:grpSpPr>
          <p:grpSp>
            <p:nvGrpSpPr>
              <p:cNvPr id="45390" name="Group 9">
                <a:extLst>
                  <a:ext uri="{FF2B5EF4-FFF2-40B4-BE49-F238E27FC236}">
                    <a16:creationId xmlns:a16="http://schemas.microsoft.com/office/drawing/2014/main" id="{AD406F55-8529-4F78-909A-5533AC31C3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51" y="1828"/>
                <a:ext cx="299" cy="102"/>
                <a:chOff x="2265" y="1937"/>
                <a:chExt cx="1842" cy="552"/>
              </a:xfrm>
            </p:grpSpPr>
            <p:grpSp>
              <p:nvGrpSpPr>
                <p:cNvPr id="45404" name="Group 10">
                  <a:extLst>
                    <a:ext uri="{FF2B5EF4-FFF2-40B4-BE49-F238E27FC236}">
                      <a16:creationId xmlns:a16="http://schemas.microsoft.com/office/drawing/2014/main" id="{030F1546-C00E-4B27-9F2A-BDD3113A95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5406" name="Freeform 11">
                    <a:extLst>
                      <a:ext uri="{FF2B5EF4-FFF2-40B4-BE49-F238E27FC236}">
                        <a16:creationId xmlns:a16="http://schemas.microsoft.com/office/drawing/2014/main" id="{385A35E2-C6D1-45FA-B79F-5CD6DA8E6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407" name="Text Box 12">
                    <a:extLst>
                      <a:ext uri="{FF2B5EF4-FFF2-40B4-BE49-F238E27FC236}">
                        <a16:creationId xmlns:a16="http://schemas.microsoft.com/office/drawing/2014/main" id="{FF12A0D2-AAB9-434B-8DC3-B3FD991375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405" name="Line 13">
                  <a:extLst>
                    <a:ext uri="{FF2B5EF4-FFF2-40B4-BE49-F238E27FC236}">
                      <a16:creationId xmlns:a16="http://schemas.microsoft.com/office/drawing/2014/main" id="{7B3D7018-D65A-4F41-B944-9B094409C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391" name="Group 14">
                <a:extLst>
                  <a:ext uri="{FF2B5EF4-FFF2-40B4-BE49-F238E27FC236}">
                    <a16:creationId xmlns:a16="http://schemas.microsoft.com/office/drawing/2014/main" id="{9A51EAAD-45F4-4EF9-B62F-521A99BAF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29" y="1773"/>
                <a:ext cx="155" cy="114"/>
                <a:chOff x="4029" y="1943"/>
                <a:chExt cx="954" cy="546"/>
              </a:xfrm>
            </p:grpSpPr>
            <p:grpSp>
              <p:nvGrpSpPr>
                <p:cNvPr id="45400" name="Group 15">
                  <a:extLst>
                    <a:ext uri="{FF2B5EF4-FFF2-40B4-BE49-F238E27FC236}">
                      <a16:creationId xmlns:a16="http://schemas.microsoft.com/office/drawing/2014/main" id="{E3955B26-5D9E-4ECC-8B63-929F4D0748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5402" name="Freeform 16">
                    <a:extLst>
                      <a:ext uri="{FF2B5EF4-FFF2-40B4-BE49-F238E27FC236}">
                        <a16:creationId xmlns:a16="http://schemas.microsoft.com/office/drawing/2014/main" id="{6A71CAAE-13A1-42A5-8D36-8BDEC8F2E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403" name="Text Box 17">
                    <a:extLst>
                      <a:ext uri="{FF2B5EF4-FFF2-40B4-BE49-F238E27FC236}">
                        <a16:creationId xmlns:a16="http://schemas.microsoft.com/office/drawing/2014/main" id="{A67D71DD-7207-48C4-9512-F98E35D45E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401" name="Line 18">
                  <a:extLst>
                    <a:ext uri="{FF2B5EF4-FFF2-40B4-BE49-F238E27FC236}">
                      <a16:creationId xmlns:a16="http://schemas.microsoft.com/office/drawing/2014/main" id="{E812247F-513F-4CD7-B824-B621EFAA0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392" name="Group 19">
                <a:extLst>
                  <a:ext uri="{FF2B5EF4-FFF2-40B4-BE49-F238E27FC236}">
                    <a16:creationId xmlns:a16="http://schemas.microsoft.com/office/drawing/2014/main" id="{F0AD2818-267B-457F-9538-B7A3FFF2C7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14" y="1843"/>
                <a:ext cx="269" cy="88"/>
                <a:chOff x="2271" y="3569"/>
                <a:chExt cx="1863" cy="523"/>
              </a:xfrm>
            </p:grpSpPr>
            <p:grpSp>
              <p:nvGrpSpPr>
                <p:cNvPr id="45394" name="Group 20">
                  <a:extLst>
                    <a:ext uri="{FF2B5EF4-FFF2-40B4-BE49-F238E27FC236}">
                      <a16:creationId xmlns:a16="http://schemas.microsoft.com/office/drawing/2014/main" id="{EE49BC76-FE3B-4CAE-8933-C41B8D002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396" name="Group 21">
                    <a:extLst>
                      <a:ext uri="{FF2B5EF4-FFF2-40B4-BE49-F238E27FC236}">
                        <a16:creationId xmlns:a16="http://schemas.microsoft.com/office/drawing/2014/main" id="{7BB5381D-E29B-4468-AB44-9A8C6F6A78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398" name="Arc 22">
                      <a:extLst>
                        <a:ext uri="{FF2B5EF4-FFF2-40B4-BE49-F238E27FC236}">
                          <a16:creationId xmlns:a16="http://schemas.microsoft.com/office/drawing/2014/main" id="{10276C5A-60B8-443E-A171-DD9548D50B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399" name="Freeform 23">
                      <a:extLst>
                        <a:ext uri="{FF2B5EF4-FFF2-40B4-BE49-F238E27FC236}">
                          <a16:creationId xmlns:a16="http://schemas.microsoft.com/office/drawing/2014/main" id="{38B63174-D17F-4390-B0BA-B7C85D9B35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397" name="Text Box 24">
                    <a:extLst>
                      <a:ext uri="{FF2B5EF4-FFF2-40B4-BE49-F238E27FC236}">
                        <a16:creationId xmlns:a16="http://schemas.microsoft.com/office/drawing/2014/main" id="{A34CA626-5B90-4FA1-977D-F8176827A4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395" name="Line 25">
                  <a:extLst>
                    <a:ext uri="{FF2B5EF4-FFF2-40B4-BE49-F238E27FC236}">
                      <a16:creationId xmlns:a16="http://schemas.microsoft.com/office/drawing/2014/main" id="{DA60ECD7-85F2-4373-B834-6B08C7852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393" name="AutoShape 26">
                <a:extLst>
                  <a:ext uri="{FF2B5EF4-FFF2-40B4-BE49-F238E27FC236}">
                    <a16:creationId xmlns:a16="http://schemas.microsoft.com/office/drawing/2014/main" id="{3264FB90-7E21-40BB-84F5-A1C020C30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04" y="1502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387" name="Group 27">
              <a:extLst>
                <a:ext uri="{FF2B5EF4-FFF2-40B4-BE49-F238E27FC236}">
                  <a16:creationId xmlns:a16="http://schemas.microsoft.com/office/drawing/2014/main" id="{E33FAA38-D1E1-4F48-94F7-9374C80F3273}"/>
                </a:ext>
              </a:extLst>
            </p:cNvPr>
            <p:cNvGrpSpPr>
              <a:grpSpLocks/>
            </p:cNvGrpSpPr>
            <p:nvPr/>
          </p:nvGrpSpPr>
          <p:grpSpPr bwMode="auto">
            <a:xfrm rot="236906">
              <a:off x="328" y="1887"/>
              <a:ext cx="249" cy="260"/>
              <a:chOff x="1891" y="1446"/>
              <a:chExt cx="249" cy="260"/>
            </a:xfrm>
          </p:grpSpPr>
          <p:sp>
            <p:nvSpPr>
              <p:cNvPr id="45388" name="AutoShape 28">
                <a:extLst>
                  <a:ext uri="{FF2B5EF4-FFF2-40B4-BE49-F238E27FC236}">
                    <a16:creationId xmlns:a16="http://schemas.microsoft.com/office/drawing/2014/main" id="{18E8EF5D-8A9A-4F6B-B461-C13885C08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446"/>
                <a:ext cx="249" cy="21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389" name="Line 29">
                <a:extLst>
                  <a:ext uri="{FF2B5EF4-FFF2-40B4-BE49-F238E27FC236}">
                    <a16:creationId xmlns:a16="http://schemas.microsoft.com/office/drawing/2014/main" id="{6BF36AD6-BCB8-4AFB-971B-AC7D91C3B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61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606" name="Group 30">
            <a:extLst>
              <a:ext uri="{FF2B5EF4-FFF2-40B4-BE49-F238E27FC236}">
                <a16:creationId xmlns:a16="http://schemas.microsoft.com/office/drawing/2014/main" id="{AE9AC76B-216A-4811-8121-6C2F5A688F00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133600"/>
            <a:ext cx="708025" cy="919163"/>
            <a:chOff x="668" y="1214"/>
            <a:chExt cx="446" cy="579"/>
          </a:xfrm>
        </p:grpSpPr>
        <p:grpSp>
          <p:nvGrpSpPr>
            <p:cNvPr id="45364" name="Group 31">
              <a:extLst>
                <a:ext uri="{FF2B5EF4-FFF2-40B4-BE49-F238E27FC236}">
                  <a16:creationId xmlns:a16="http://schemas.microsoft.com/office/drawing/2014/main" id="{5B648165-05A5-4FA5-95BF-195780C420E6}"/>
                </a:ext>
              </a:extLst>
            </p:cNvPr>
            <p:cNvGrpSpPr>
              <a:grpSpLocks/>
            </p:cNvGrpSpPr>
            <p:nvPr/>
          </p:nvGrpSpPr>
          <p:grpSpPr bwMode="auto">
            <a:xfrm rot="941418">
              <a:off x="668" y="1446"/>
              <a:ext cx="446" cy="347"/>
              <a:chOff x="1817" y="1162"/>
              <a:chExt cx="483" cy="344"/>
            </a:xfrm>
          </p:grpSpPr>
          <p:grpSp>
            <p:nvGrpSpPr>
              <p:cNvPr id="45368" name="Group 32">
                <a:extLst>
                  <a:ext uri="{FF2B5EF4-FFF2-40B4-BE49-F238E27FC236}">
                    <a16:creationId xmlns:a16="http://schemas.microsoft.com/office/drawing/2014/main" id="{08D859C4-7F80-4D51-AC93-73BD95A8D6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19" y="1306"/>
                <a:ext cx="299" cy="102"/>
                <a:chOff x="3987" y="4955"/>
                <a:chExt cx="1836" cy="552"/>
              </a:xfrm>
            </p:grpSpPr>
            <p:grpSp>
              <p:nvGrpSpPr>
                <p:cNvPr id="45382" name="Group 33">
                  <a:extLst>
                    <a:ext uri="{FF2B5EF4-FFF2-40B4-BE49-F238E27FC236}">
                      <a16:creationId xmlns:a16="http://schemas.microsoft.com/office/drawing/2014/main" id="{7BDC51D7-D14A-4D4E-AF56-0103B9B6A2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5384" name="Freeform 34">
                    <a:extLst>
                      <a:ext uri="{FF2B5EF4-FFF2-40B4-BE49-F238E27FC236}">
                        <a16:creationId xmlns:a16="http://schemas.microsoft.com/office/drawing/2014/main" id="{8C47E89B-EE0A-4AA5-A7A1-6B9CEE25C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85" name="Line 35">
                    <a:extLst>
                      <a:ext uri="{FF2B5EF4-FFF2-40B4-BE49-F238E27FC236}">
                        <a16:creationId xmlns:a16="http://schemas.microsoft.com/office/drawing/2014/main" id="{DB77A44B-5BA0-4763-8B2D-E9FE23CA0B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383" name="Text Box 36">
                  <a:extLst>
                    <a:ext uri="{FF2B5EF4-FFF2-40B4-BE49-F238E27FC236}">
                      <a16:creationId xmlns:a16="http://schemas.microsoft.com/office/drawing/2014/main" id="{C5A82C60-1776-42DA-926A-794A5DC4B8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369" name="Group 37">
                <a:extLst>
                  <a:ext uri="{FF2B5EF4-FFF2-40B4-BE49-F238E27FC236}">
                    <a16:creationId xmlns:a16="http://schemas.microsoft.com/office/drawing/2014/main" id="{7ACDAB72-ED24-43E8-8E18-90A45FC2DC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171" y="1259"/>
                <a:ext cx="157" cy="100"/>
                <a:chOff x="7787" y="3077"/>
                <a:chExt cx="965" cy="540"/>
              </a:xfrm>
            </p:grpSpPr>
            <p:grpSp>
              <p:nvGrpSpPr>
                <p:cNvPr id="45376" name="Group 38">
                  <a:extLst>
                    <a:ext uri="{FF2B5EF4-FFF2-40B4-BE49-F238E27FC236}">
                      <a16:creationId xmlns:a16="http://schemas.microsoft.com/office/drawing/2014/main" id="{CD23458B-EF23-416C-A6FA-E91FD37ADD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87" y="3077"/>
                  <a:ext cx="605" cy="540"/>
                  <a:chOff x="4287" y="4997"/>
                  <a:chExt cx="606" cy="540"/>
                </a:xfrm>
              </p:grpSpPr>
              <p:grpSp>
                <p:nvGrpSpPr>
                  <p:cNvPr id="45378" name="Group 39">
                    <a:extLst>
                      <a:ext uri="{FF2B5EF4-FFF2-40B4-BE49-F238E27FC236}">
                        <a16:creationId xmlns:a16="http://schemas.microsoft.com/office/drawing/2014/main" id="{F980D285-27FB-48B8-A7B6-62E3427F15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380" name="Arc 40">
                      <a:extLst>
                        <a:ext uri="{FF2B5EF4-FFF2-40B4-BE49-F238E27FC236}">
                          <a16:creationId xmlns:a16="http://schemas.microsoft.com/office/drawing/2014/main" id="{0A0AF4B8-6306-4A72-9C8F-96A8C93378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381" name="Freeform 41">
                      <a:extLst>
                        <a:ext uri="{FF2B5EF4-FFF2-40B4-BE49-F238E27FC236}">
                          <a16:creationId xmlns:a16="http://schemas.microsoft.com/office/drawing/2014/main" id="{0876DDD0-9789-4A37-B8F0-BF24BC010E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379" name="Arc 42">
                    <a:extLst>
                      <a:ext uri="{FF2B5EF4-FFF2-40B4-BE49-F238E27FC236}">
                        <a16:creationId xmlns:a16="http://schemas.microsoft.com/office/drawing/2014/main" id="{508B0334-B394-49C2-8E49-2B5CA5A9C2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377" name="Line 43">
                  <a:extLst>
                    <a:ext uri="{FF2B5EF4-FFF2-40B4-BE49-F238E27FC236}">
                      <a16:creationId xmlns:a16="http://schemas.microsoft.com/office/drawing/2014/main" id="{EA4B72A3-3834-4D96-B2F1-D923E755A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2" y="3353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370" name="Group 44">
                <a:extLst>
                  <a:ext uri="{FF2B5EF4-FFF2-40B4-BE49-F238E27FC236}">
                    <a16:creationId xmlns:a16="http://schemas.microsoft.com/office/drawing/2014/main" id="{5C9693E4-5CC1-4635-9BA3-592CEA5A7E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91" y="1230"/>
                <a:ext cx="158" cy="105"/>
                <a:chOff x="2253" y="5183"/>
                <a:chExt cx="966" cy="546"/>
              </a:xfrm>
            </p:grpSpPr>
            <p:grpSp>
              <p:nvGrpSpPr>
                <p:cNvPr id="45372" name="Group 45">
                  <a:extLst>
                    <a:ext uri="{FF2B5EF4-FFF2-40B4-BE49-F238E27FC236}">
                      <a16:creationId xmlns:a16="http://schemas.microsoft.com/office/drawing/2014/main" id="{00A2C7CD-8AB4-4501-8457-28C837D0E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5374" name="Freeform 46">
                    <a:extLst>
                      <a:ext uri="{FF2B5EF4-FFF2-40B4-BE49-F238E27FC236}">
                        <a16:creationId xmlns:a16="http://schemas.microsoft.com/office/drawing/2014/main" id="{B1A6BAB6-B7C2-4C05-8A6B-B4FE52CCE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75" name="Text Box 47">
                    <a:extLst>
                      <a:ext uri="{FF2B5EF4-FFF2-40B4-BE49-F238E27FC236}">
                        <a16:creationId xmlns:a16="http://schemas.microsoft.com/office/drawing/2014/main" id="{E0B5797B-CF33-4344-9E65-5688987120A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373" name="Line 48">
                  <a:extLst>
                    <a:ext uri="{FF2B5EF4-FFF2-40B4-BE49-F238E27FC236}">
                      <a16:creationId xmlns:a16="http://schemas.microsoft.com/office/drawing/2014/main" id="{0027031B-2B09-4105-A173-167419C4AA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371" name="AutoShape 49">
                <a:extLst>
                  <a:ext uri="{FF2B5EF4-FFF2-40B4-BE49-F238E27FC236}">
                    <a16:creationId xmlns:a16="http://schemas.microsoft.com/office/drawing/2014/main" id="{6120683F-DCE5-493C-BE13-5C53F2F4B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41" y="958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365" name="Group 50">
              <a:extLst>
                <a:ext uri="{FF2B5EF4-FFF2-40B4-BE49-F238E27FC236}">
                  <a16:creationId xmlns:a16="http://schemas.microsoft.com/office/drawing/2014/main" id="{05B04814-9FD3-4F43-900D-3FB10174B618}"/>
                </a:ext>
              </a:extLst>
            </p:cNvPr>
            <p:cNvGrpSpPr>
              <a:grpSpLocks/>
            </p:cNvGrpSpPr>
            <p:nvPr/>
          </p:nvGrpSpPr>
          <p:grpSpPr bwMode="auto">
            <a:xfrm rot="2272494">
              <a:off x="861" y="1214"/>
              <a:ext cx="234" cy="234"/>
              <a:chOff x="1599" y="1048"/>
              <a:chExt cx="394" cy="403"/>
            </a:xfrm>
          </p:grpSpPr>
          <p:sp>
            <p:nvSpPr>
              <p:cNvPr id="45366" name="AutoShape 51">
                <a:extLst>
                  <a:ext uri="{FF2B5EF4-FFF2-40B4-BE49-F238E27FC236}">
                    <a16:creationId xmlns:a16="http://schemas.microsoft.com/office/drawing/2014/main" id="{51C47439-1064-4B00-A352-843E5E3C5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31076">
                <a:off x="1599" y="1048"/>
                <a:ext cx="394" cy="340"/>
              </a:xfrm>
              <a:prstGeom prst="hexagon">
                <a:avLst>
                  <a:gd name="adj" fmla="val 28971"/>
                  <a:gd name="vf" fmla="val 11547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367" name="Line 52">
                <a:extLst>
                  <a:ext uri="{FF2B5EF4-FFF2-40B4-BE49-F238E27FC236}">
                    <a16:creationId xmlns:a16="http://schemas.microsoft.com/office/drawing/2014/main" id="{5DF9EC82-D7B6-4A10-98C4-26E90BA24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68924" flipV="1">
                <a:off x="1877" y="1372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629" name="Group 53">
            <a:extLst>
              <a:ext uri="{FF2B5EF4-FFF2-40B4-BE49-F238E27FC236}">
                <a16:creationId xmlns:a16="http://schemas.microsoft.com/office/drawing/2014/main" id="{93E35C64-0BA9-4522-A8FD-7BB153196BDC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592263"/>
            <a:ext cx="636588" cy="909637"/>
            <a:chOff x="1338" y="913"/>
            <a:chExt cx="401" cy="573"/>
          </a:xfrm>
        </p:grpSpPr>
        <p:grpSp>
          <p:nvGrpSpPr>
            <p:cNvPr id="45342" name="Group 54">
              <a:extLst>
                <a:ext uri="{FF2B5EF4-FFF2-40B4-BE49-F238E27FC236}">
                  <a16:creationId xmlns:a16="http://schemas.microsoft.com/office/drawing/2014/main" id="{315F6DA7-90BA-416A-8969-D38B0A17CA7E}"/>
                </a:ext>
              </a:extLst>
            </p:cNvPr>
            <p:cNvGrpSpPr>
              <a:grpSpLocks/>
            </p:cNvGrpSpPr>
            <p:nvPr/>
          </p:nvGrpSpPr>
          <p:grpSpPr bwMode="auto">
            <a:xfrm rot="-253039">
              <a:off x="1338" y="1139"/>
              <a:ext cx="401" cy="347"/>
              <a:chOff x="1817" y="1162"/>
              <a:chExt cx="483" cy="344"/>
            </a:xfrm>
          </p:grpSpPr>
          <p:grpSp>
            <p:nvGrpSpPr>
              <p:cNvPr id="45346" name="Group 55">
                <a:extLst>
                  <a:ext uri="{FF2B5EF4-FFF2-40B4-BE49-F238E27FC236}">
                    <a16:creationId xmlns:a16="http://schemas.microsoft.com/office/drawing/2014/main" id="{18B54316-20A2-459C-A6FF-0917DDEEDD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19" y="1306"/>
                <a:ext cx="299" cy="102"/>
                <a:chOff x="3987" y="4955"/>
                <a:chExt cx="1836" cy="552"/>
              </a:xfrm>
            </p:grpSpPr>
            <p:grpSp>
              <p:nvGrpSpPr>
                <p:cNvPr id="45360" name="Group 56">
                  <a:extLst>
                    <a:ext uri="{FF2B5EF4-FFF2-40B4-BE49-F238E27FC236}">
                      <a16:creationId xmlns:a16="http://schemas.microsoft.com/office/drawing/2014/main" id="{163F5ABD-0415-4074-9056-C69ED652EE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5362" name="Freeform 57">
                    <a:extLst>
                      <a:ext uri="{FF2B5EF4-FFF2-40B4-BE49-F238E27FC236}">
                        <a16:creationId xmlns:a16="http://schemas.microsoft.com/office/drawing/2014/main" id="{0AFC6EBD-D823-4973-9D21-1D1784857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63" name="Line 58">
                    <a:extLst>
                      <a:ext uri="{FF2B5EF4-FFF2-40B4-BE49-F238E27FC236}">
                        <a16:creationId xmlns:a16="http://schemas.microsoft.com/office/drawing/2014/main" id="{9AE7C34D-6390-4378-88E8-A450C03E6F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361" name="Text Box 59">
                  <a:extLst>
                    <a:ext uri="{FF2B5EF4-FFF2-40B4-BE49-F238E27FC236}">
                      <a16:creationId xmlns:a16="http://schemas.microsoft.com/office/drawing/2014/main" id="{5B7F4CD1-EE75-4CA5-BF75-29A66F46A6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347" name="Group 60">
                <a:extLst>
                  <a:ext uri="{FF2B5EF4-FFF2-40B4-BE49-F238E27FC236}">
                    <a16:creationId xmlns:a16="http://schemas.microsoft.com/office/drawing/2014/main" id="{07EA616F-2827-4B57-83B0-E67BB3308D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171" y="1259"/>
                <a:ext cx="157" cy="100"/>
                <a:chOff x="7787" y="3077"/>
                <a:chExt cx="965" cy="540"/>
              </a:xfrm>
            </p:grpSpPr>
            <p:grpSp>
              <p:nvGrpSpPr>
                <p:cNvPr id="45354" name="Group 61">
                  <a:extLst>
                    <a:ext uri="{FF2B5EF4-FFF2-40B4-BE49-F238E27FC236}">
                      <a16:creationId xmlns:a16="http://schemas.microsoft.com/office/drawing/2014/main" id="{C36583F2-79B9-48A1-9C22-33B371926D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87" y="3077"/>
                  <a:ext cx="605" cy="540"/>
                  <a:chOff x="4287" y="4997"/>
                  <a:chExt cx="606" cy="540"/>
                </a:xfrm>
              </p:grpSpPr>
              <p:grpSp>
                <p:nvGrpSpPr>
                  <p:cNvPr id="45356" name="Group 62">
                    <a:extLst>
                      <a:ext uri="{FF2B5EF4-FFF2-40B4-BE49-F238E27FC236}">
                        <a16:creationId xmlns:a16="http://schemas.microsoft.com/office/drawing/2014/main" id="{544DB7FC-7B93-46DA-B98F-5BB0C2D3AE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358" name="Arc 63">
                      <a:extLst>
                        <a:ext uri="{FF2B5EF4-FFF2-40B4-BE49-F238E27FC236}">
                          <a16:creationId xmlns:a16="http://schemas.microsoft.com/office/drawing/2014/main" id="{2892EA66-8012-480A-8BFE-7A54F3E7D0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359" name="Freeform 64">
                      <a:extLst>
                        <a:ext uri="{FF2B5EF4-FFF2-40B4-BE49-F238E27FC236}">
                          <a16:creationId xmlns:a16="http://schemas.microsoft.com/office/drawing/2014/main" id="{A07F42E0-2DDA-4869-B0AA-95FEA76449E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357" name="Arc 65">
                    <a:extLst>
                      <a:ext uri="{FF2B5EF4-FFF2-40B4-BE49-F238E27FC236}">
                        <a16:creationId xmlns:a16="http://schemas.microsoft.com/office/drawing/2014/main" id="{2115F834-C077-4B90-9425-3B5565F6C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355" name="Line 66">
                  <a:extLst>
                    <a:ext uri="{FF2B5EF4-FFF2-40B4-BE49-F238E27FC236}">
                      <a16:creationId xmlns:a16="http://schemas.microsoft.com/office/drawing/2014/main" id="{BB26C1B6-32D2-4402-AD55-4D26204CD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2" y="3353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348" name="Group 67">
                <a:extLst>
                  <a:ext uri="{FF2B5EF4-FFF2-40B4-BE49-F238E27FC236}">
                    <a16:creationId xmlns:a16="http://schemas.microsoft.com/office/drawing/2014/main" id="{86A63F68-E3AE-4EC7-8D22-82DD47F63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91" y="1230"/>
                <a:ext cx="158" cy="105"/>
                <a:chOff x="2253" y="5183"/>
                <a:chExt cx="966" cy="546"/>
              </a:xfrm>
            </p:grpSpPr>
            <p:grpSp>
              <p:nvGrpSpPr>
                <p:cNvPr id="45350" name="Group 68">
                  <a:extLst>
                    <a:ext uri="{FF2B5EF4-FFF2-40B4-BE49-F238E27FC236}">
                      <a16:creationId xmlns:a16="http://schemas.microsoft.com/office/drawing/2014/main" id="{DBB97B75-7994-4384-B009-F7F8978807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5352" name="Freeform 69">
                    <a:extLst>
                      <a:ext uri="{FF2B5EF4-FFF2-40B4-BE49-F238E27FC236}">
                        <a16:creationId xmlns:a16="http://schemas.microsoft.com/office/drawing/2014/main" id="{A26DC59B-718D-4BEE-8643-6D0D04B04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53" name="Text Box 70">
                    <a:extLst>
                      <a:ext uri="{FF2B5EF4-FFF2-40B4-BE49-F238E27FC236}">
                        <a16:creationId xmlns:a16="http://schemas.microsoft.com/office/drawing/2014/main" id="{292A1275-EB49-4167-B1D8-2DA55BBEBE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351" name="Line 71">
                  <a:extLst>
                    <a:ext uri="{FF2B5EF4-FFF2-40B4-BE49-F238E27FC236}">
                      <a16:creationId xmlns:a16="http://schemas.microsoft.com/office/drawing/2014/main" id="{57FEB8B2-E8B2-457D-8FC6-86F0A2760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349" name="AutoShape 72">
                <a:extLst>
                  <a:ext uri="{FF2B5EF4-FFF2-40B4-BE49-F238E27FC236}">
                    <a16:creationId xmlns:a16="http://schemas.microsoft.com/office/drawing/2014/main" id="{FAABD2B4-86CA-4031-B6D4-5DB5EEC48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41" y="958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343" name="Group 73">
              <a:extLst>
                <a:ext uri="{FF2B5EF4-FFF2-40B4-BE49-F238E27FC236}">
                  <a16:creationId xmlns:a16="http://schemas.microsoft.com/office/drawing/2014/main" id="{8C0ACD4B-A489-443E-9316-FB0C38259FFC}"/>
                </a:ext>
              </a:extLst>
            </p:cNvPr>
            <p:cNvGrpSpPr>
              <a:grpSpLocks/>
            </p:cNvGrpSpPr>
            <p:nvPr/>
          </p:nvGrpSpPr>
          <p:grpSpPr bwMode="auto">
            <a:xfrm rot="1078037">
              <a:off x="1423" y="913"/>
              <a:ext cx="210" cy="234"/>
              <a:chOff x="1599" y="1048"/>
              <a:chExt cx="394" cy="403"/>
            </a:xfrm>
          </p:grpSpPr>
          <p:sp>
            <p:nvSpPr>
              <p:cNvPr id="45344" name="AutoShape 74">
                <a:extLst>
                  <a:ext uri="{FF2B5EF4-FFF2-40B4-BE49-F238E27FC236}">
                    <a16:creationId xmlns:a16="http://schemas.microsoft.com/office/drawing/2014/main" id="{3531A2B5-4B22-481C-92A6-3E4CD0A7E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31076">
                <a:off x="1599" y="1048"/>
                <a:ext cx="394" cy="340"/>
              </a:xfrm>
              <a:prstGeom prst="hexagon">
                <a:avLst>
                  <a:gd name="adj" fmla="val 28971"/>
                  <a:gd name="vf" fmla="val 11547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345" name="Line 75">
                <a:extLst>
                  <a:ext uri="{FF2B5EF4-FFF2-40B4-BE49-F238E27FC236}">
                    <a16:creationId xmlns:a16="http://schemas.microsoft.com/office/drawing/2014/main" id="{D288DDEB-872A-4AC1-84C8-A72109B8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68924" flipV="1">
                <a:off x="1877" y="1372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652" name="Group 76">
            <a:extLst>
              <a:ext uri="{FF2B5EF4-FFF2-40B4-BE49-F238E27FC236}">
                <a16:creationId xmlns:a16="http://schemas.microsoft.com/office/drawing/2014/main" id="{2CD11B69-3AA8-4B6C-87B5-80E7FAFF382C}"/>
              </a:ext>
            </a:extLst>
          </p:cNvPr>
          <p:cNvGrpSpPr>
            <a:grpSpLocks/>
          </p:cNvGrpSpPr>
          <p:nvPr/>
        </p:nvGrpSpPr>
        <p:grpSpPr bwMode="auto">
          <a:xfrm>
            <a:off x="2879725" y="1304925"/>
            <a:ext cx="719138" cy="944563"/>
            <a:chOff x="3084" y="2535"/>
            <a:chExt cx="453" cy="595"/>
          </a:xfrm>
        </p:grpSpPr>
        <p:grpSp>
          <p:nvGrpSpPr>
            <p:cNvPr id="45320" name="Group 77">
              <a:extLst>
                <a:ext uri="{FF2B5EF4-FFF2-40B4-BE49-F238E27FC236}">
                  <a16:creationId xmlns:a16="http://schemas.microsoft.com/office/drawing/2014/main" id="{8CD3D902-44B6-4559-89D7-96CAB1E2CF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4" y="2818"/>
              <a:ext cx="453" cy="312"/>
              <a:chOff x="2012" y="2931"/>
              <a:chExt cx="453" cy="312"/>
            </a:xfrm>
          </p:grpSpPr>
          <p:grpSp>
            <p:nvGrpSpPr>
              <p:cNvPr id="45324" name="Group 78">
                <a:extLst>
                  <a:ext uri="{FF2B5EF4-FFF2-40B4-BE49-F238E27FC236}">
                    <a16:creationId xmlns:a16="http://schemas.microsoft.com/office/drawing/2014/main" id="{DE145483-EBC0-4F0D-A2D8-8CA4D9B006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237" y="3043"/>
                <a:ext cx="299" cy="102"/>
                <a:chOff x="2265" y="1937"/>
                <a:chExt cx="1842" cy="552"/>
              </a:xfrm>
            </p:grpSpPr>
            <p:grpSp>
              <p:nvGrpSpPr>
                <p:cNvPr id="45338" name="Group 79">
                  <a:extLst>
                    <a:ext uri="{FF2B5EF4-FFF2-40B4-BE49-F238E27FC236}">
                      <a16:creationId xmlns:a16="http://schemas.microsoft.com/office/drawing/2014/main" id="{8BE9FC36-2043-4D53-B78F-DC13FDB2F3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5340" name="Freeform 80">
                    <a:extLst>
                      <a:ext uri="{FF2B5EF4-FFF2-40B4-BE49-F238E27FC236}">
                        <a16:creationId xmlns:a16="http://schemas.microsoft.com/office/drawing/2014/main" id="{0A1660A6-AE49-4C01-8A0B-62BDDF949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41" name="Text Box 81">
                    <a:extLst>
                      <a:ext uri="{FF2B5EF4-FFF2-40B4-BE49-F238E27FC236}">
                        <a16:creationId xmlns:a16="http://schemas.microsoft.com/office/drawing/2014/main" id="{88F3039A-4AA2-4A85-AC0B-D5596CA1C8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339" name="Line 82">
                  <a:extLst>
                    <a:ext uri="{FF2B5EF4-FFF2-40B4-BE49-F238E27FC236}">
                      <a16:creationId xmlns:a16="http://schemas.microsoft.com/office/drawing/2014/main" id="{AFF372A1-FEAE-4289-B473-E7BCF383E5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325" name="Group 83">
                <a:extLst>
                  <a:ext uri="{FF2B5EF4-FFF2-40B4-BE49-F238E27FC236}">
                    <a16:creationId xmlns:a16="http://schemas.microsoft.com/office/drawing/2014/main" id="{926234F5-B683-4DDA-81FD-46C0692428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163" y="2987"/>
                <a:ext cx="155" cy="90"/>
                <a:chOff x="4029" y="1943"/>
                <a:chExt cx="954" cy="546"/>
              </a:xfrm>
            </p:grpSpPr>
            <p:grpSp>
              <p:nvGrpSpPr>
                <p:cNvPr id="45334" name="Group 84">
                  <a:extLst>
                    <a:ext uri="{FF2B5EF4-FFF2-40B4-BE49-F238E27FC236}">
                      <a16:creationId xmlns:a16="http://schemas.microsoft.com/office/drawing/2014/main" id="{4AD4D445-077B-4C49-B935-5B850CC047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5336" name="Freeform 85">
                    <a:extLst>
                      <a:ext uri="{FF2B5EF4-FFF2-40B4-BE49-F238E27FC236}">
                        <a16:creationId xmlns:a16="http://schemas.microsoft.com/office/drawing/2014/main" id="{1537F125-7CFF-448F-A8B8-E24D999C49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37" name="Text Box 86">
                    <a:extLst>
                      <a:ext uri="{FF2B5EF4-FFF2-40B4-BE49-F238E27FC236}">
                        <a16:creationId xmlns:a16="http://schemas.microsoft.com/office/drawing/2014/main" id="{A99D5758-F716-45C2-820D-883C58D4BE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335" name="Line 87">
                  <a:extLst>
                    <a:ext uri="{FF2B5EF4-FFF2-40B4-BE49-F238E27FC236}">
                      <a16:creationId xmlns:a16="http://schemas.microsoft.com/office/drawing/2014/main" id="{AFA8086D-5D9A-43D6-A5F4-B558C2E65B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326" name="Group 88">
                <a:extLst>
                  <a:ext uri="{FF2B5EF4-FFF2-40B4-BE49-F238E27FC236}">
                    <a16:creationId xmlns:a16="http://schemas.microsoft.com/office/drawing/2014/main" id="{232EA89C-C32E-48C6-AEE4-646039E5C3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209419">
                <a:off x="1952" y="3053"/>
                <a:ext cx="269" cy="110"/>
                <a:chOff x="2271" y="3569"/>
                <a:chExt cx="1863" cy="523"/>
              </a:xfrm>
            </p:grpSpPr>
            <p:grpSp>
              <p:nvGrpSpPr>
                <p:cNvPr id="45328" name="Group 89">
                  <a:extLst>
                    <a:ext uri="{FF2B5EF4-FFF2-40B4-BE49-F238E27FC236}">
                      <a16:creationId xmlns:a16="http://schemas.microsoft.com/office/drawing/2014/main" id="{051A0827-C9C9-4214-9245-9F13D2AE4E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330" name="Group 90">
                    <a:extLst>
                      <a:ext uri="{FF2B5EF4-FFF2-40B4-BE49-F238E27FC236}">
                        <a16:creationId xmlns:a16="http://schemas.microsoft.com/office/drawing/2014/main" id="{FDDEB3A3-9090-458B-B3FC-3CE11B0724F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332" name="Arc 91">
                      <a:extLst>
                        <a:ext uri="{FF2B5EF4-FFF2-40B4-BE49-F238E27FC236}">
                          <a16:creationId xmlns:a16="http://schemas.microsoft.com/office/drawing/2014/main" id="{7F894CBC-7DEF-4554-A254-B938AC2E7E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333" name="Freeform 92">
                      <a:extLst>
                        <a:ext uri="{FF2B5EF4-FFF2-40B4-BE49-F238E27FC236}">
                          <a16:creationId xmlns:a16="http://schemas.microsoft.com/office/drawing/2014/main" id="{78AB3F61-CFC7-48E0-B648-53C344E23F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331" name="Text Box 93">
                    <a:extLst>
                      <a:ext uri="{FF2B5EF4-FFF2-40B4-BE49-F238E27FC236}">
                        <a16:creationId xmlns:a16="http://schemas.microsoft.com/office/drawing/2014/main" id="{AB6F6694-0D89-4618-9C4F-270AF5CFEB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329" name="Line 94">
                  <a:extLst>
                    <a:ext uri="{FF2B5EF4-FFF2-40B4-BE49-F238E27FC236}">
                      <a16:creationId xmlns:a16="http://schemas.microsoft.com/office/drawing/2014/main" id="{F320C6E0-3EA1-4BF3-B2D1-DDE3DCF79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327" name="AutoShape 95">
                <a:extLst>
                  <a:ext uri="{FF2B5EF4-FFF2-40B4-BE49-F238E27FC236}">
                    <a16:creationId xmlns:a16="http://schemas.microsoft.com/office/drawing/2014/main" id="{E062B200-7802-4B41-B22D-7D5A4147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590580">
                <a:off x="2216" y="2727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321" name="Group 96">
              <a:extLst>
                <a:ext uri="{FF2B5EF4-FFF2-40B4-BE49-F238E27FC236}">
                  <a16:creationId xmlns:a16="http://schemas.microsoft.com/office/drawing/2014/main" id="{77DBF341-C55E-40AC-A798-048AA248F2CF}"/>
                </a:ext>
              </a:extLst>
            </p:cNvPr>
            <p:cNvGrpSpPr>
              <a:grpSpLocks/>
            </p:cNvGrpSpPr>
            <p:nvPr/>
          </p:nvGrpSpPr>
          <p:grpSpPr bwMode="auto">
            <a:xfrm rot="-222053">
              <a:off x="3152" y="2535"/>
              <a:ext cx="249" cy="260"/>
              <a:chOff x="1891" y="1446"/>
              <a:chExt cx="249" cy="260"/>
            </a:xfrm>
          </p:grpSpPr>
          <p:sp>
            <p:nvSpPr>
              <p:cNvPr id="45322" name="AutoShape 97">
                <a:extLst>
                  <a:ext uri="{FF2B5EF4-FFF2-40B4-BE49-F238E27FC236}">
                    <a16:creationId xmlns:a16="http://schemas.microsoft.com/office/drawing/2014/main" id="{B0635ACA-E6DD-4276-BBEE-96477F797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446"/>
                <a:ext cx="249" cy="21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323" name="Line 98">
                <a:extLst>
                  <a:ext uri="{FF2B5EF4-FFF2-40B4-BE49-F238E27FC236}">
                    <a16:creationId xmlns:a16="http://schemas.microsoft.com/office/drawing/2014/main" id="{220CBDA3-2F95-4A70-974F-8677723DF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61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675" name="Group 99">
            <a:extLst>
              <a:ext uri="{FF2B5EF4-FFF2-40B4-BE49-F238E27FC236}">
                <a16:creationId xmlns:a16="http://schemas.microsoft.com/office/drawing/2014/main" id="{51F86EF1-B585-4CC4-BA5A-8E2AE2BA696D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4689475"/>
            <a:ext cx="4310063" cy="2160588"/>
            <a:chOff x="22" y="2954"/>
            <a:chExt cx="2715" cy="1361"/>
          </a:xfrm>
        </p:grpSpPr>
        <p:grpSp>
          <p:nvGrpSpPr>
            <p:cNvPr id="45200" name="Group 100">
              <a:extLst>
                <a:ext uri="{FF2B5EF4-FFF2-40B4-BE49-F238E27FC236}">
                  <a16:creationId xmlns:a16="http://schemas.microsoft.com/office/drawing/2014/main" id="{DAAF0BF7-F95B-48CF-AC6D-B68DE4F26A99}"/>
                </a:ext>
              </a:extLst>
            </p:cNvPr>
            <p:cNvGrpSpPr>
              <a:grpSpLocks/>
            </p:cNvGrpSpPr>
            <p:nvPr/>
          </p:nvGrpSpPr>
          <p:grpSpPr bwMode="auto">
            <a:xfrm rot="4540529">
              <a:off x="401" y="3052"/>
              <a:ext cx="299" cy="103"/>
              <a:chOff x="6990" y="11332"/>
              <a:chExt cx="1834" cy="552"/>
            </a:xfrm>
          </p:grpSpPr>
          <p:grpSp>
            <p:nvGrpSpPr>
              <p:cNvPr id="45316" name="Group 101">
                <a:extLst>
                  <a:ext uri="{FF2B5EF4-FFF2-40B4-BE49-F238E27FC236}">
                    <a16:creationId xmlns:a16="http://schemas.microsoft.com/office/drawing/2014/main" id="{6B1D12B1-C754-44FB-9369-F55F757BD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784358" flipH="1">
                <a:off x="6990" y="11332"/>
                <a:ext cx="1834" cy="552"/>
                <a:chOff x="3711" y="5795"/>
                <a:chExt cx="1836" cy="552"/>
              </a:xfrm>
            </p:grpSpPr>
            <p:sp>
              <p:nvSpPr>
                <p:cNvPr id="45318" name="Freeform 102">
                  <a:extLst>
                    <a:ext uri="{FF2B5EF4-FFF2-40B4-BE49-F238E27FC236}">
                      <a16:creationId xmlns:a16="http://schemas.microsoft.com/office/drawing/2014/main" id="{BF1264C8-8C46-4D67-8BAC-DE04D4ADE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319" name="Line 103">
                  <a:extLst>
                    <a:ext uri="{FF2B5EF4-FFF2-40B4-BE49-F238E27FC236}">
                      <a16:creationId xmlns:a16="http://schemas.microsoft.com/office/drawing/2014/main" id="{A626DC6B-021E-4C8D-9DEE-93DC47028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317" name="Text Box 104">
                <a:extLst>
                  <a:ext uri="{FF2B5EF4-FFF2-40B4-BE49-F238E27FC236}">
                    <a16:creationId xmlns:a16="http://schemas.microsoft.com/office/drawing/2014/main" id="{A30E84E6-5E78-4FF2-85C7-49212BF06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74" y="11405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18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01" name="Group 105">
              <a:extLst>
                <a:ext uri="{FF2B5EF4-FFF2-40B4-BE49-F238E27FC236}">
                  <a16:creationId xmlns:a16="http://schemas.microsoft.com/office/drawing/2014/main" id="{8EA6834D-7A3C-4C78-A34A-EBD7E9FA7AB7}"/>
                </a:ext>
              </a:extLst>
            </p:cNvPr>
            <p:cNvGrpSpPr>
              <a:grpSpLocks/>
            </p:cNvGrpSpPr>
            <p:nvPr/>
          </p:nvGrpSpPr>
          <p:grpSpPr bwMode="auto">
            <a:xfrm rot="5020208">
              <a:off x="129" y="3096"/>
              <a:ext cx="157" cy="100"/>
              <a:chOff x="3951" y="3569"/>
              <a:chExt cx="966" cy="540"/>
            </a:xfrm>
          </p:grpSpPr>
          <p:grpSp>
            <p:nvGrpSpPr>
              <p:cNvPr id="45308" name="Group 106">
                <a:extLst>
                  <a:ext uri="{FF2B5EF4-FFF2-40B4-BE49-F238E27FC236}">
                    <a16:creationId xmlns:a16="http://schemas.microsoft.com/office/drawing/2014/main" id="{29BED6E0-FF93-4ACA-B511-3DF31DE5E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5310" name="Group 107">
                  <a:extLst>
                    <a:ext uri="{FF2B5EF4-FFF2-40B4-BE49-F238E27FC236}">
                      <a16:creationId xmlns:a16="http://schemas.microsoft.com/office/drawing/2014/main" id="{26017F30-C47A-4335-8992-01C7247982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5312" name="Group 108">
                    <a:extLst>
                      <a:ext uri="{FF2B5EF4-FFF2-40B4-BE49-F238E27FC236}">
                        <a16:creationId xmlns:a16="http://schemas.microsoft.com/office/drawing/2014/main" id="{7DB540B9-55CF-4FB5-9C10-2B669C0B2C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314" name="Arc 109">
                      <a:extLst>
                        <a:ext uri="{FF2B5EF4-FFF2-40B4-BE49-F238E27FC236}">
                          <a16:creationId xmlns:a16="http://schemas.microsoft.com/office/drawing/2014/main" id="{3F9BCC3C-2861-4957-A7B1-1031611A8C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315" name="Freeform 110">
                      <a:extLst>
                        <a:ext uri="{FF2B5EF4-FFF2-40B4-BE49-F238E27FC236}">
                          <a16:creationId xmlns:a16="http://schemas.microsoft.com/office/drawing/2014/main" id="{3CF12F3D-5D82-42A5-8AD3-5701661203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313" name="Arc 111">
                    <a:extLst>
                      <a:ext uri="{FF2B5EF4-FFF2-40B4-BE49-F238E27FC236}">
                        <a16:creationId xmlns:a16="http://schemas.microsoft.com/office/drawing/2014/main" id="{B2769185-1343-4AF9-BB14-9F5B53C57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311" name="Text Box 112">
                  <a:extLst>
                    <a:ext uri="{FF2B5EF4-FFF2-40B4-BE49-F238E27FC236}">
                      <a16:creationId xmlns:a16="http://schemas.microsoft.com/office/drawing/2014/main" id="{413C530B-C6DB-4C49-AFBB-BDB628144A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309" name="Line 113">
                <a:extLst>
                  <a:ext uri="{FF2B5EF4-FFF2-40B4-BE49-F238E27FC236}">
                    <a16:creationId xmlns:a16="http://schemas.microsoft.com/office/drawing/2014/main" id="{141C06FC-02B1-40BA-94B2-DCA140983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2" name="Group 114">
              <a:extLst>
                <a:ext uri="{FF2B5EF4-FFF2-40B4-BE49-F238E27FC236}">
                  <a16:creationId xmlns:a16="http://schemas.microsoft.com/office/drawing/2014/main" id="{68324BD3-18C8-4AEC-AF9C-9E472113865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10" y="3093"/>
              <a:ext cx="147" cy="95"/>
              <a:chOff x="2253" y="5183"/>
              <a:chExt cx="966" cy="546"/>
            </a:xfrm>
          </p:grpSpPr>
          <p:grpSp>
            <p:nvGrpSpPr>
              <p:cNvPr id="45304" name="Group 115">
                <a:extLst>
                  <a:ext uri="{FF2B5EF4-FFF2-40B4-BE49-F238E27FC236}">
                    <a16:creationId xmlns:a16="http://schemas.microsoft.com/office/drawing/2014/main" id="{402AFC20-37F5-4B51-9089-A33167AD14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5306" name="Freeform 116">
                  <a:extLst>
                    <a:ext uri="{FF2B5EF4-FFF2-40B4-BE49-F238E27FC236}">
                      <a16:creationId xmlns:a16="http://schemas.microsoft.com/office/drawing/2014/main" id="{6FB4BEF5-9C92-4CBA-AC26-E76362C6E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307" name="Text Box 117">
                  <a:extLst>
                    <a:ext uri="{FF2B5EF4-FFF2-40B4-BE49-F238E27FC236}">
                      <a16:creationId xmlns:a16="http://schemas.microsoft.com/office/drawing/2014/main" id="{28C4F727-66C4-404C-8B64-1E27DAAA86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305" name="Line 118">
                <a:extLst>
                  <a:ext uri="{FF2B5EF4-FFF2-40B4-BE49-F238E27FC236}">
                    <a16:creationId xmlns:a16="http://schemas.microsoft.com/office/drawing/2014/main" id="{B6430B75-A22C-43EF-A1C4-B4AAC2A9D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3" name="Group 119">
              <a:extLst>
                <a:ext uri="{FF2B5EF4-FFF2-40B4-BE49-F238E27FC236}">
                  <a16:creationId xmlns:a16="http://schemas.microsoft.com/office/drawing/2014/main" id="{F6D5A8EF-1B19-40FA-9C13-F917C4C04A60}"/>
                </a:ext>
              </a:extLst>
            </p:cNvPr>
            <p:cNvGrpSpPr>
              <a:grpSpLocks/>
            </p:cNvGrpSpPr>
            <p:nvPr/>
          </p:nvGrpSpPr>
          <p:grpSpPr bwMode="auto">
            <a:xfrm rot="-4748840">
              <a:off x="575" y="3104"/>
              <a:ext cx="292" cy="81"/>
              <a:chOff x="2271" y="3569"/>
              <a:chExt cx="1863" cy="523"/>
            </a:xfrm>
          </p:grpSpPr>
          <p:grpSp>
            <p:nvGrpSpPr>
              <p:cNvPr id="45298" name="Group 120">
                <a:extLst>
                  <a:ext uri="{FF2B5EF4-FFF2-40B4-BE49-F238E27FC236}">
                    <a16:creationId xmlns:a16="http://schemas.microsoft.com/office/drawing/2014/main" id="{D4AADFFE-0D35-4A3D-8C33-E8DF349CE2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5300" name="Group 121">
                  <a:extLst>
                    <a:ext uri="{FF2B5EF4-FFF2-40B4-BE49-F238E27FC236}">
                      <a16:creationId xmlns:a16="http://schemas.microsoft.com/office/drawing/2014/main" id="{E283569A-C13D-426C-B4AF-7D57CBD293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5302" name="Arc 122">
                    <a:extLst>
                      <a:ext uri="{FF2B5EF4-FFF2-40B4-BE49-F238E27FC236}">
                        <a16:creationId xmlns:a16="http://schemas.microsoft.com/office/drawing/2014/main" id="{3B37BF04-8EF4-4E38-BEB5-35531C68A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303" name="Freeform 123">
                    <a:extLst>
                      <a:ext uri="{FF2B5EF4-FFF2-40B4-BE49-F238E27FC236}">
                        <a16:creationId xmlns:a16="http://schemas.microsoft.com/office/drawing/2014/main" id="{D90A3FE2-C6C9-423E-9799-2721AB03A0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301" name="Text Box 124">
                  <a:extLst>
                    <a:ext uri="{FF2B5EF4-FFF2-40B4-BE49-F238E27FC236}">
                      <a16:creationId xmlns:a16="http://schemas.microsoft.com/office/drawing/2014/main" id="{30FC6BEC-2CAC-4E6E-8559-D04D7567A0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99" name="Line 125">
                <a:extLst>
                  <a:ext uri="{FF2B5EF4-FFF2-40B4-BE49-F238E27FC236}">
                    <a16:creationId xmlns:a16="http://schemas.microsoft.com/office/drawing/2014/main" id="{2899CEE0-9D02-43BE-BD30-FA3D00399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4" name="Group 126">
              <a:extLst>
                <a:ext uri="{FF2B5EF4-FFF2-40B4-BE49-F238E27FC236}">
                  <a16:creationId xmlns:a16="http://schemas.microsoft.com/office/drawing/2014/main" id="{72B75D3F-D0DE-49D3-9847-4DBA9DA1AFBC}"/>
                </a:ext>
              </a:extLst>
            </p:cNvPr>
            <p:cNvGrpSpPr>
              <a:grpSpLocks/>
            </p:cNvGrpSpPr>
            <p:nvPr/>
          </p:nvGrpSpPr>
          <p:grpSpPr bwMode="auto">
            <a:xfrm rot="6272577">
              <a:off x="782" y="3177"/>
              <a:ext cx="174" cy="106"/>
              <a:chOff x="3951" y="3569"/>
              <a:chExt cx="966" cy="540"/>
            </a:xfrm>
          </p:grpSpPr>
          <p:grpSp>
            <p:nvGrpSpPr>
              <p:cNvPr id="45290" name="Group 127">
                <a:extLst>
                  <a:ext uri="{FF2B5EF4-FFF2-40B4-BE49-F238E27FC236}">
                    <a16:creationId xmlns:a16="http://schemas.microsoft.com/office/drawing/2014/main" id="{2F277A3E-6D4D-4494-81DE-DD6A7D46F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5292" name="Group 128">
                  <a:extLst>
                    <a:ext uri="{FF2B5EF4-FFF2-40B4-BE49-F238E27FC236}">
                      <a16:creationId xmlns:a16="http://schemas.microsoft.com/office/drawing/2014/main" id="{7074B885-BDE9-4F7C-B293-FCE14516FC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5294" name="Group 129">
                    <a:extLst>
                      <a:ext uri="{FF2B5EF4-FFF2-40B4-BE49-F238E27FC236}">
                        <a16:creationId xmlns:a16="http://schemas.microsoft.com/office/drawing/2014/main" id="{87B704BD-D064-4E74-8D65-A726A9703B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296" name="Arc 130">
                      <a:extLst>
                        <a:ext uri="{FF2B5EF4-FFF2-40B4-BE49-F238E27FC236}">
                          <a16:creationId xmlns:a16="http://schemas.microsoft.com/office/drawing/2014/main" id="{00D567E1-20F9-40CB-BB7E-9C073395B1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297" name="Freeform 131">
                      <a:extLst>
                        <a:ext uri="{FF2B5EF4-FFF2-40B4-BE49-F238E27FC236}">
                          <a16:creationId xmlns:a16="http://schemas.microsoft.com/office/drawing/2014/main" id="{63537C30-4811-4B50-B55D-6E66DCD632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295" name="Arc 132">
                    <a:extLst>
                      <a:ext uri="{FF2B5EF4-FFF2-40B4-BE49-F238E27FC236}">
                        <a16:creationId xmlns:a16="http://schemas.microsoft.com/office/drawing/2014/main" id="{9853BB69-E3A4-4D37-8E58-77FD2D0D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293" name="Text Box 133">
                  <a:extLst>
                    <a:ext uri="{FF2B5EF4-FFF2-40B4-BE49-F238E27FC236}">
                      <a16:creationId xmlns:a16="http://schemas.microsoft.com/office/drawing/2014/main" id="{607F18E5-97B7-466B-AA1D-3CB2CD0B01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91" name="Line 134">
                <a:extLst>
                  <a:ext uri="{FF2B5EF4-FFF2-40B4-BE49-F238E27FC236}">
                    <a16:creationId xmlns:a16="http://schemas.microsoft.com/office/drawing/2014/main" id="{51C3B571-319E-44A8-9A8E-1412D265A7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5" name="Group 135">
              <a:extLst>
                <a:ext uri="{FF2B5EF4-FFF2-40B4-BE49-F238E27FC236}">
                  <a16:creationId xmlns:a16="http://schemas.microsoft.com/office/drawing/2014/main" id="{DE6B1011-B467-4D4D-ACCB-02021ED67466}"/>
                </a:ext>
              </a:extLst>
            </p:cNvPr>
            <p:cNvGrpSpPr>
              <a:grpSpLocks/>
            </p:cNvGrpSpPr>
            <p:nvPr/>
          </p:nvGrpSpPr>
          <p:grpSpPr bwMode="auto">
            <a:xfrm rot="5649398">
              <a:off x="896" y="3123"/>
              <a:ext cx="333" cy="85"/>
              <a:chOff x="3987" y="4955"/>
              <a:chExt cx="1836" cy="552"/>
            </a:xfrm>
          </p:grpSpPr>
          <p:grpSp>
            <p:nvGrpSpPr>
              <p:cNvPr id="45286" name="Group 136">
                <a:extLst>
                  <a:ext uri="{FF2B5EF4-FFF2-40B4-BE49-F238E27FC236}">
                    <a16:creationId xmlns:a16="http://schemas.microsoft.com/office/drawing/2014/main" id="{D3AA0553-A4B6-4CED-B940-C2393EFD36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5288" name="Freeform 137">
                  <a:extLst>
                    <a:ext uri="{FF2B5EF4-FFF2-40B4-BE49-F238E27FC236}">
                      <a16:creationId xmlns:a16="http://schemas.microsoft.com/office/drawing/2014/main" id="{D2F7E3D5-7C4A-4C59-9F3D-3156E9B58E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89" name="Line 138">
                  <a:extLst>
                    <a:ext uri="{FF2B5EF4-FFF2-40B4-BE49-F238E27FC236}">
                      <a16:creationId xmlns:a16="http://schemas.microsoft.com/office/drawing/2014/main" id="{3BA1AAA9-EE61-4E85-A483-FDB5BA5050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287" name="Text Box 139">
                <a:extLst>
                  <a:ext uri="{FF2B5EF4-FFF2-40B4-BE49-F238E27FC236}">
                    <a16:creationId xmlns:a16="http://schemas.microsoft.com/office/drawing/2014/main" id="{85115730-A24D-46A5-B7F1-182D40ABD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06" name="Group 140">
              <a:extLst>
                <a:ext uri="{FF2B5EF4-FFF2-40B4-BE49-F238E27FC236}">
                  <a16:creationId xmlns:a16="http://schemas.microsoft.com/office/drawing/2014/main" id="{8DCB30B8-29EA-4504-A1D2-A8F3F8425737}"/>
                </a:ext>
              </a:extLst>
            </p:cNvPr>
            <p:cNvGrpSpPr>
              <a:grpSpLocks/>
            </p:cNvGrpSpPr>
            <p:nvPr/>
          </p:nvGrpSpPr>
          <p:grpSpPr bwMode="auto">
            <a:xfrm rot="-5167240">
              <a:off x="1142" y="3195"/>
              <a:ext cx="171" cy="97"/>
              <a:chOff x="2253" y="5183"/>
              <a:chExt cx="966" cy="546"/>
            </a:xfrm>
          </p:grpSpPr>
          <p:grpSp>
            <p:nvGrpSpPr>
              <p:cNvPr id="45282" name="Group 141">
                <a:extLst>
                  <a:ext uri="{FF2B5EF4-FFF2-40B4-BE49-F238E27FC236}">
                    <a16:creationId xmlns:a16="http://schemas.microsoft.com/office/drawing/2014/main" id="{62AC2C2F-CC98-486C-BADB-2AEDF98FF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5284" name="Freeform 142">
                  <a:extLst>
                    <a:ext uri="{FF2B5EF4-FFF2-40B4-BE49-F238E27FC236}">
                      <a16:creationId xmlns:a16="http://schemas.microsoft.com/office/drawing/2014/main" id="{1B690A48-5EB1-4408-B6B4-A75236EB69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85" name="Text Box 143">
                  <a:extLst>
                    <a:ext uri="{FF2B5EF4-FFF2-40B4-BE49-F238E27FC236}">
                      <a16:creationId xmlns:a16="http://schemas.microsoft.com/office/drawing/2014/main" id="{0F403CEB-5948-475A-A234-24DD0C3840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83" name="Line 144">
                <a:extLst>
                  <a:ext uri="{FF2B5EF4-FFF2-40B4-BE49-F238E27FC236}">
                    <a16:creationId xmlns:a16="http://schemas.microsoft.com/office/drawing/2014/main" id="{679572B0-DFF6-4602-AD8C-19F05DFF8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7" name="Group 145">
              <a:extLst>
                <a:ext uri="{FF2B5EF4-FFF2-40B4-BE49-F238E27FC236}">
                  <a16:creationId xmlns:a16="http://schemas.microsoft.com/office/drawing/2014/main" id="{32588336-7660-45E2-8908-D6C7BAFDA8E7}"/>
                </a:ext>
              </a:extLst>
            </p:cNvPr>
            <p:cNvGrpSpPr>
              <a:grpSpLocks/>
            </p:cNvGrpSpPr>
            <p:nvPr/>
          </p:nvGrpSpPr>
          <p:grpSpPr bwMode="auto">
            <a:xfrm rot="-4561838">
              <a:off x="1254" y="3173"/>
              <a:ext cx="292" cy="80"/>
              <a:chOff x="2271" y="3569"/>
              <a:chExt cx="1863" cy="523"/>
            </a:xfrm>
          </p:grpSpPr>
          <p:grpSp>
            <p:nvGrpSpPr>
              <p:cNvPr id="45276" name="Group 146">
                <a:extLst>
                  <a:ext uri="{FF2B5EF4-FFF2-40B4-BE49-F238E27FC236}">
                    <a16:creationId xmlns:a16="http://schemas.microsoft.com/office/drawing/2014/main" id="{15E9FC7E-30B6-4AEC-BA9C-9703DEABC6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5278" name="Group 147">
                  <a:extLst>
                    <a:ext uri="{FF2B5EF4-FFF2-40B4-BE49-F238E27FC236}">
                      <a16:creationId xmlns:a16="http://schemas.microsoft.com/office/drawing/2014/main" id="{82511E95-8C73-4133-98A6-06D9C4710F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5280" name="Arc 148">
                    <a:extLst>
                      <a:ext uri="{FF2B5EF4-FFF2-40B4-BE49-F238E27FC236}">
                        <a16:creationId xmlns:a16="http://schemas.microsoft.com/office/drawing/2014/main" id="{24EF63B4-2852-43BB-847E-8963648A1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281" name="Freeform 149">
                    <a:extLst>
                      <a:ext uri="{FF2B5EF4-FFF2-40B4-BE49-F238E27FC236}">
                        <a16:creationId xmlns:a16="http://schemas.microsoft.com/office/drawing/2014/main" id="{55E0D93B-511A-4681-A89B-40DF601C8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279" name="Text Box 150">
                  <a:extLst>
                    <a:ext uri="{FF2B5EF4-FFF2-40B4-BE49-F238E27FC236}">
                      <a16:creationId xmlns:a16="http://schemas.microsoft.com/office/drawing/2014/main" id="{47FCFEB0-B8C7-4A0B-A184-3DD0DAFF5D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77" name="Line 151">
                <a:extLst>
                  <a:ext uri="{FF2B5EF4-FFF2-40B4-BE49-F238E27FC236}">
                    <a16:creationId xmlns:a16="http://schemas.microsoft.com/office/drawing/2014/main" id="{05865D49-92D9-4682-A122-C1583DF4E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8" name="Group 152">
              <a:extLst>
                <a:ext uri="{FF2B5EF4-FFF2-40B4-BE49-F238E27FC236}">
                  <a16:creationId xmlns:a16="http://schemas.microsoft.com/office/drawing/2014/main" id="{AB404299-67B3-4288-9619-73A7CC718E58}"/>
                </a:ext>
              </a:extLst>
            </p:cNvPr>
            <p:cNvGrpSpPr>
              <a:grpSpLocks/>
            </p:cNvGrpSpPr>
            <p:nvPr/>
          </p:nvGrpSpPr>
          <p:grpSpPr bwMode="auto">
            <a:xfrm rot="6053448">
              <a:off x="1463" y="3237"/>
              <a:ext cx="174" cy="106"/>
              <a:chOff x="3951" y="3569"/>
              <a:chExt cx="966" cy="540"/>
            </a:xfrm>
          </p:grpSpPr>
          <p:grpSp>
            <p:nvGrpSpPr>
              <p:cNvPr id="45268" name="Group 153">
                <a:extLst>
                  <a:ext uri="{FF2B5EF4-FFF2-40B4-BE49-F238E27FC236}">
                    <a16:creationId xmlns:a16="http://schemas.microsoft.com/office/drawing/2014/main" id="{9012548A-CD2F-4482-92F8-3864ED62A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5270" name="Group 154">
                  <a:extLst>
                    <a:ext uri="{FF2B5EF4-FFF2-40B4-BE49-F238E27FC236}">
                      <a16:creationId xmlns:a16="http://schemas.microsoft.com/office/drawing/2014/main" id="{41446577-D72E-4A68-B82E-3A60487C49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5272" name="Group 155">
                    <a:extLst>
                      <a:ext uri="{FF2B5EF4-FFF2-40B4-BE49-F238E27FC236}">
                        <a16:creationId xmlns:a16="http://schemas.microsoft.com/office/drawing/2014/main" id="{931E37CD-CC4D-49C7-A658-00E8F414D55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274" name="Arc 156">
                      <a:extLst>
                        <a:ext uri="{FF2B5EF4-FFF2-40B4-BE49-F238E27FC236}">
                          <a16:creationId xmlns:a16="http://schemas.microsoft.com/office/drawing/2014/main" id="{763B1B68-EFB3-4850-9EF8-16597A1049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275" name="Freeform 157">
                      <a:extLst>
                        <a:ext uri="{FF2B5EF4-FFF2-40B4-BE49-F238E27FC236}">
                          <a16:creationId xmlns:a16="http://schemas.microsoft.com/office/drawing/2014/main" id="{BD08F69D-F9D5-486E-A4F2-104518F35F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273" name="Arc 158">
                    <a:extLst>
                      <a:ext uri="{FF2B5EF4-FFF2-40B4-BE49-F238E27FC236}">
                        <a16:creationId xmlns:a16="http://schemas.microsoft.com/office/drawing/2014/main" id="{644484D5-4706-4D13-B870-EC4E0B24D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271" name="Text Box 159">
                  <a:extLst>
                    <a:ext uri="{FF2B5EF4-FFF2-40B4-BE49-F238E27FC236}">
                      <a16:creationId xmlns:a16="http://schemas.microsoft.com/office/drawing/2014/main" id="{5ACFF3E5-721E-4F45-88B1-428342F5E8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69" name="Line 160">
                <a:extLst>
                  <a:ext uri="{FF2B5EF4-FFF2-40B4-BE49-F238E27FC236}">
                    <a16:creationId xmlns:a16="http://schemas.microsoft.com/office/drawing/2014/main" id="{E7FEB724-116D-4049-BB6A-08FE2BB8B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09" name="Group 161">
              <a:extLst>
                <a:ext uri="{FF2B5EF4-FFF2-40B4-BE49-F238E27FC236}">
                  <a16:creationId xmlns:a16="http://schemas.microsoft.com/office/drawing/2014/main" id="{18B43076-0EF0-4533-9AF0-C49B1A4E7AC9}"/>
                </a:ext>
              </a:extLst>
            </p:cNvPr>
            <p:cNvGrpSpPr>
              <a:grpSpLocks/>
            </p:cNvGrpSpPr>
            <p:nvPr/>
          </p:nvGrpSpPr>
          <p:grpSpPr bwMode="auto">
            <a:xfrm rot="6144292">
              <a:off x="1560" y="3198"/>
              <a:ext cx="333" cy="85"/>
              <a:chOff x="3987" y="4955"/>
              <a:chExt cx="1836" cy="552"/>
            </a:xfrm>
          </p:grpSpPr>
          <p:grpSp>
            <p:nvGrpSpPr>
              <p:cNvPr id="45264" name="Group 162">
                <a:extLst>
                  <a:ext uri="{FF2B5EF4-FFF2-40B4-BE49-F238E27FC236}">
                    <a16:creationId xmlns:a16="http://schemas.microsoft.com/office/drawing/2014/main" id="{AB97FF80-E520-4FD0-B25D-BD8028FA9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5266" name="Freeform 163">
                  <a:extLst>
                    <a:ext uri="{FF2B5EF4-FFF2-40B4-BE49-F238E27FC236}">
                      <a16:creationId xmlns:a16="http://schemas.microsoft.com/office/drawing/2014/main" id="{6C979621-69EA-403A-9852-90100C5E5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67" name="Line 164">
                  <a:extLst>
                    <a:ext uri="{FF2B5EF4-FFF2-40B4-BE49-F238E27FC236}">
                      <a16:creationId xmlns:a16="http://schemas.microsoft.com/office/drawing/2014/main" id="{94F12145-DC94-4198-ABE1-78DAC8F6A0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265" name="Text Box 165">
                <a:extLst>
                  <a:ext uri="{FF2B5EF4-FFF2-40B4-BE49-F238E27FC236}">
                    <a16:creationId xmlns:a16="http://schemas.microsoft.com/office/drawing/2014/main" id="{56A86E31-9CE6-4AA8-917A-6AD60C298C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10" name="Group 166">
              <a:extLst>
                <a:ext uri="{FF2B5EF4-FFF2-40B4-BE49-F238E27FC236}">
                  <a16:creationId xmlns:a16="http://schemas.microsoft.com/office/drawing/2014/main" id="{447C652A-88CA-4D84-BE8A-4EFA62F0BF97}"/>
                </a:ext>
              </a:extLst>
            </p:cNvPr>
            <p:cNvGrpSpPr>
              <a:grpSpLocks/>
            </p:cNvGrpSpPr>
            <p:nvPr/>
          </p:nvGrpSpPr>
          <p:grpSpPr bwMode="auto">
            <a:xfrm rot="-4123583">
              <a:off x="1777" y="3286"/>
              <a:ext cx="171" cy="97"/>
              <a:chOff x="2253" y="5183"/>
              <a:chExt cx="966" cy="546"/>
            </a:xfrm>
          </p:grpSpPr>
          <p:grpSp>
            <p:nvGrpSpPr>
              <p:cNvPr id="45260" name="Group 167">
                <a:extLst>
                  <a:ext uri="{FF2B5EF4-FFF2-40B4-BE49-F238E27FC236}">
                    <a16:creationId xmlns:a16="http://schemas.microsoft.com/office/drawing/2014/main" id="{4215B8DD-CA28-4663-8DA6-8021571891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5262" name="Freeform 168">
                  <a:extLst>
                    <a:ext uri="{FF2B5EF4-FFF2-40B4-BE49-F238E27FC236}">
                      <a16:creationId xmlns:a16="http://schemas.microsoft.com/office/drawing/2014/main" id="{BE7A94B9-AB1A-4D95-B611-9D68BB745F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63" name="Text Box 169">
                  <a:extLst>
                    <a:ext uri="{FF2B5EF4-FFF2-40B4-BE49-F238E27FC236}">
                      <a16:creationId xmlns:a16="http://schemas.microsoft.com/office/drawing/2014/main" id="{363841F9-0E1C-4871-A638-B70CC84BAC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61" name="Line 170">
                <a:extLst>
                  <a:ext uri="{FF2B5EF4-FFF2-40B4-BE49-F238E27FC236}">
                    <a16:creationId xmlns:a16="http://schemas.microsoft.com/office/drawing/2014/main" id="{AE6FA4C5-91A0-484D-8B3C-B745BCD90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sp>
          <p:nvSpPr>
            <p:cNvPr id="45211" name="Freeform 171">
              <a:extLst>
                <a:ext uri="{FF2B5EF4-FFF2-40B4-BE49-F238E27FC236}">
                  <a16:creationId xmlns:a16="http://schemas.microsoft.com/office/drawing/2014/main" id="{B2708131-8EEF-4A19-A4EE-489E770E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" y="3249"/>
              <a:ext cx="2472" cy="1066"/>
            </a:xfrm>
            <a:custGeom>
              <a:avLst/>
              <a:gdLst>
                <a:gd name="T0" fmla="*/ 0 w 2472"/>
                <a:gd name="T1" fmla="*/ 45 h 1066"/>
                <a:gd name="T2" fmla="*/ 340 w 2472"/>
                <a:gd name="T3" fmla="*/ 0 h 1066"/>
                <a:gd name="T4" fmla="*/ 589 w 2472"/>
                <a:gd name="T5" fmla="*/ 45 h 1066"/>
                <a:gd name="T6" fmla="*/ 907 w 2472"/>
                <a:gd name="T7" fmla="*/ 113 h 1066"/>
                <a:gd name="T8" fmla="*/ 1179 w 2472"/>
                <a:gd name="T9" fmla="*/ 113 h 1066"/>
                <a:gd name="T10" fmla="*/ 1474 w 2472"/>
                <a:gd name="T11" fmla="*/ 158 h 1066"/>
                <a:gd name="T12" fmla="*/ 1814 w 2472"/>
                <a:gd name="T13" fmla="*/ 204 h 1066"/>
                <a:gd name="T14" fmla="*/ 2131 w 2472"/>
                <a:gd name="T15" fmla="*/ 385 h 1066"/>
                <a:gd name="T16" fmla="*/ 2290 w 2472"/>
                <a:gd name="T17" fmla="*/ 567 h 1066"/>
                <a:gd name="T18" fmla="*/ 2381 w 2472"/>
                <a:gd name="T19" fmla="*/ 771 h 1066"/>
                <a:gd name="T20" fmla="*/ 2472 w 2472"/>
                <a:gd name="T21" fmla="*/ 1066 h 1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2" h="1066">
                  <a:moveTo>
                    <a:pt x="0" y="45"/>
                  </a:moveTo>
                  <a:cubicBezTo>
                    <a:pt x="121" y="22"/>
                    <a:pt x="242" y="0"/>
                    <a:pt x="340" y="0"/>
                  </a:cubicBezTo>
                  <a:cubicBezTo>
                    <a:pt x="438" y="0"/>
                    <a:pt x="495" y="26"/>
                    <a:pt x="589" y="45"/>
                  </a:cubicBezTo>
                  <a:cubicBezTo>
                    <a:pt x="683" y="64"/>
                    <a:pt x="809" y="102"/>
                    <a:pt x="907" y="113"/>
                  </a:cubicBezTo>
                  <a:cubicBezTo>
                    <a:pt x="1005" y="124"/>
                    <a:pt x="1085" y="105"/>
                    <a:pt x="1179" y="113"/>
                  </a:cubicBezTo>
                  <a:cubicBezTo>
                    <a:pt x="1273" y="121"/>
                    <a:pt x="1368" y="143"/>
                    <a:pt x="1474" y="158"/>
                  </a:cubicBezTo>
                  <a:cubicBezTo>
                    <a:pt x="1580" y="173"/>
                    <a:pt x="1705" y="166"/>
                    <a:pt x="1814" y="204"/>
                  </a:cubicBezTo>
                  <a:cubicBezTo>
                    <a:pt x="1923" y="242"/>
                    <a:pt x="2052" y="325"/>
                    <a:pt x="2131" y="385"/>
                  </a:cubicBezTo>
                  <a:cubicBezTo>
                    <a:pt x="2210" y="445"/>
                    <a:pt x="2248" y="503"/>
                    <a:pt x="2290" y="567"/>
                  </a:cubicBezTo>
                  <a:cubicBezTo>
                    <a:pt x="2332" y="631"/>
                    <a:pt x="2351" y="688"/>
                    <a:pt x="2381" y="771"/>
                  </a:cubicBezTo>
                  <a:cubicBezTo>
                    <a:pt x="2411" y="854"/>
                    <a:pt x="2441" y="960"/>
                    <a:pt x="2472" y="1066"/>
                  </a:cubicBezTo>
                </a:path>
              </a:pathLst>
            </a:custGeom>
            <a:noFill/>
            <a:ln w="762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CH" dirty="0"/>
            </a:p>
          </p:txBody>
        </p:sp>
        <p:grpSp>
          <p:nvGrpSpPr>
            <p:cNvPr id="45212" name="Group 172">
              <a:extLst>
                <a:ext uri="{FF2B5EF4-FFF2-40B4-BE49-F238E27FC236}">
                  <a16:creationId xmlns:a16="http://schemas.microsoft.com/office/drawing/2014/main" id="{3F12EE89-A07C-4292-AAAC-CFBD440BB934}"/>
                </a:ext>
              </a:extLst>
            </p:cNvPr>
            <p:cNvGrpSpPr>
              <a:grpSpLocks/>
            </p:cNvGrpSpPr>
            <p:nvPr/>
          </p:nvGrpSpPr>
          <p:grpSpPr bwMode="auto">
            <a:xfrm rot="-3423860">
              <a:off x="1912" y="3309"/>
              <a:ext cx="292" cy="80"/>
              <a:chOff x="2271" y="3569"/>
              <a:chExt cx="1863" cy="523"/>
            </a:xfrm>
          </p:grpSpPr>
          <p:grpSp>
            <p:nvGrpSpPr>
              <p:cNvPr id="45254" name="Group 173">
                <a:extLst>
                  <a:ext uri="{FF2B5EF4-FFF2-40B4-BE49-F238E27FC236}">
                    <a16:creationId xmlns:a16="http://schemas.microsoft.com/office/drawing/2014/main" id="{57063C19-1F9A-4DB9-B33D-0ABBAA3DD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5256" name="Group 174">
                  <a:extLst>
                    <a:ext uri="{FF2B5EF4-FFF2-40B4-BE49-F238E27FC236}">
                      <a16:creationId xmlns:a16="http://schemas.microsoft.com/office/drawing/2014/main" id="{E4B4A63C-87B7-4900-B709-3236F46FAE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5258" name="Arc 175">
                    <a:extLst>
                      <a:ext uri="{FF2B5EF4-FFF2-40B4-BE49-F238E27FC236}">
                        <a16:creationId xmlns:a16="http://schemas.microsoft.com/office/drawing/2014/main" id="{71BE3D80-76F6-4288-B8C7-9FC571693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259" name="Freeform 176">
                    <a:extLst>
                      <a:ext uri="{FF2B5EF4-FFF2-40B4-BE49-F238E27FC236}">
                        <a16:creationId xmlns:a16="http://schemas.microsoft.com/office/drawing/2014/main" id="{B92E7BC5-023A-4795-87C5-5CDE38C0C2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257" name="Text Box 177">
                  <a:extLst>
                    <a:ext uri="{FF2B5EF4-FFF2-40B4-BE49-F238E27FC236}">
                      <a16:creationId xmlns:a16="http://schemas.microsoft.com/office/drawing/2014/main" id="{B1C22AE5-38F1-4BBB-B70F-B8E20664CE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55" name="Line 178">
                <a:extLst>
                  <a:ext uri="{FF2B5EF4-FFF2-40B4-BE49-F238E27FC236}">
                    <a16:creationId xmlns:a16="http://schemas.microsoft.com/office/drawing/2014/main" id="{143CA354-CB29-433E-84A3-5EC9A210C6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13" name="Group 179">
              <a:extLst>
                <a:ext uri="{FF2B5EF4-FFF2-40B4-BE49-F238E27FC236}">
                  <a16:creationId xmlns:a16="http://schemas.microsoft.com/office/drawing/2014/main" id="{973CB6FF-5195-4BBF-A0F6-45FCBEDCA006}"/>
                </a:ext>
              </a:extLst>
            </p:cNvPr>
            <p:cNvGrpSpPr>
              <a:grpSpLocks/>
            </p:cNvGrpSpPr>
            <p:nvPr/>
          </p:nvGrpSpPr>
          <p:grpSpPr bwMode="auto">
            <a:xfrm rot="-3171321">
              <a:off x="2026" y="3400"/>
              <a:ext cx="292" cy="80"/>
              <a:chOff x="2271" y="3569"/>
              <a:chExt cx="1863" cy="523"/>
            </a:xfrm>
          </p:grpSpPr>
          <p:grpSp>
            <p:nvGrpSpPr>
              <p:cNvPr id="45248" name="Group 180">
                <a:extLst>
                  <a:ext uri="{FF2B5EF4-FFF2-40B4-BE49-F238E27FC236}">
                    <a16:creationId xmlns:a16="http://schemas.microsoft.com/office/drawing/2014/main" id="{FB10D5B9-15E7-40C6-981A-CC8476E77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9" y="3569"/>
                <a:ext cx="1485" cy="523"/>
                <a:chOff x="2961" y="3303"/>
                <a:chExt cx="1485" cy="523"/>
              </a:xfrm>
            </p:grpSpPr>
            <p:grpSp>
              <p:nvGrpSpPr>
                <p:cNvPr id="45250" name="Group 181">
                  <a:extLst>
                    <a:ext uri="{FF2B5EF4-FFF2-40B4-BE49-F238E27FC236}">
                      <a16:creationId xmlns:a16="http://schemas.microsoft.com/office/drawing/2014/main" id="{1D08EC4C-9C18-4F0A-B9C6-3ECB1E761A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1" y="3303"/>
                  <a:ext cx="1485" cy="523"/>
                  <a:chOff x="2961" y="3304"/>
                  <a:chExt cx="1485" cy="523"/>
                </a:xfrm>
              </p:grpSpPr>
              <p:sp>
                <p:nvSpPr>
                  <p:cNvPr id="45252" name="Arc 182">
                    <a:extLst>
                      <a:ext uri="{FF2B5EF4-FFF2-40B4-BE49-F238E27FC236}">
                        <a16:creationId xmlns:a16="http://schemas.microsoft.com/office/drawing/2014/main" id="{BCB962D9-EF54-4964-9F30-13C5E5588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85" y="3305"/>
                    <a:ext cx="261" cy="522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6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253" name="Freeform 183">
                    <a:extLst>
                      <a:ext uri="{FF2B5EF4-FFF2-40B4-BE49-F238E27FC236}">
                        <a16:creationId xmlns:a16="http://schemas.microsoft.com/office/drawing/2014/main" id="{FAB4F2EA-2DCE-4284-9105-0167C3CBF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1" y="3304"/>
                    <a:ext cx="1254" cy="523"/>
                  </a:xfrm>
                  <a:custGeom>
                    <a:avLst/>
                    <a:gdLst>
                      <a:gd name="T0" fmla="*/ 1202 w 1290"/>
                      <a:gd name="T1" fmla="*/ 0 h 516"/>
                      <a:gd name="T2" fmla="*/ 0 w 1290"/>
                      <a:gd name="T3" fmla="*/ 0 h 516"/>
                      <a:gd name="T4" fmla="*/ 0 w 1290"/>
                      <a:gd name="T5" fmla="*/ 530 h 516"/>
                      <a:gd name="T6" fmla="*/ 1219 w 1290"/>
                      <a:gd name="T7" fmla="*/ 530 h 5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290" h="516">
                        <a:moveTo>
                          <a:pt x="1272" y="0"/>
                        </a:moveTo>
                        <a:lnTo>
                          <a:pt x="0" y="0"/>
                        </a:lnTo>
                        <a:lnTo>
                          <a:pt x="0" y="516"/>
                        </a:lnTo>
                        <a:lnTo>
                          <a:pt x="1290" y="516"/>
                        </a:lnTo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251" name="Text Box 184">
                  <a:extLst>
                    <a:ext uri="{FF2B5EF4-FFF2-40B4-BE49-F238E27FC236}">
                      <a16:creationId xmlns:a16="http://schemas.microsoft.com/office/drawing/2014/main" id="{E28527DC-DA6E-4DB9-BEDD-0A2F1FC4A9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9" y="3419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49" name="Line 185">
                <a:extLst>
                  <a:ext uri="{FF2B5EF4-FFF2-40B4-BE49-F238E27FC236}">
                    <a16:creationId xmlns:a16="http://schemas.microsoft.com/office/drawing/2014/main" id="{594FF147-DC0F-4E6A-A0CA-4A5FBB034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1" y="3827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14" name="Group 186">
              <a:extLst>
                <a:ext uri="{FF2B5EF4-FFF2-40B4-BE49-F238E27FC236}">
                  <a16:creationId xmlns:a16="http://schemas.microsoft.com/office/drawing/2014/main" id="{C5415BE6-6658-48D3-8860-430C72EF16A3}"/>
                </a:ext>
              </a:extLst>
            </p:cNvPr>
            <p:cNvGrpSpPr>
              <a:grpSpLocks/>
            </p:cNvGrpSpPr>
            <p:nvPr/>
          </p:nvGrpSpPr>
          <p:grpSpPr bwMode="auto">
            <a:xfrm rot="-2280363">
              <a:off x="2177" y="3537"/>
              <a:ext cx="171" cy="97"/>
              <a:chOff x="2253" y="5183"/>
              <a:chExt cx="966" cy="546"/>
            </a:xfrm>
          </p:grpSpPr>
          <p:grpSp>
            <p:nvGrpSpPr>
              <p:cNvPr id="45244" name="Group 187">
                <a:extLst>
                  <a:ext uri="{FF2B5EF4-FFF2-40B4-BE49-F238E27FC236}">
                    <a16:creationId xmlns:a16="http://schemas.microsoft.com/office/drawing/2014/main" id="{87665DDA-54A3-4BB6-8D01-5587CED1D9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5246" name="Freeform 188">
                  <a:extLst>
                    <a:ext uri="{FF2B5EF4-FFF2-40B4-BE49-F238E27FC236}">
                      <a16:creationId xmlns:a16="http://schemas.microsoft.com/office/drawing/2014/main" id="{9A82E8F1-4AF2-48D5-BC18-FFBB017AF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47" name="Text Box 189">
                  <a:extLst>
                    <a:ext uri="{FF2B5EF4-FFF2-40B4-BE49-F238E27FC236}">
                      <a16:creationId xmlns:a16="http://schemas.microsoft.com/office/drawing/2014/main" id="{69BD9E87-1B86-4C6D-9EC8-EBF3DDBB93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45" name="Line 190">
                <a:extLst>
                  <a:ext uri="{FF2B5EF4-FFF2-40B4-BE49-F238E27FC236}">
                    <a16:creationId xmlns:a16="http://schemas.microsoft.com/office/drawing/2014/main" id="{FE9A3478-0902-4750-9678-D9AD96A72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15" name="Group 191">
              <a:extLst>
                <a:ext uri="{FF2B5EF4-FFF2-40B4-BE49-F238E27FC236}">
                  <a16:creationId xmlns:a16="http://schemas.microsoft.com/office/drawing/2014/main" id="{97A1E7F7-3DEE-4D84-B8A8-9206369E6FDC}"/>
                </a:ext>
              </a:extLst>
            </p:cNvPr>
            <p:cNvGrpSpPr>
              <a:grpSpLocks/>
            </p:cNvGrpSpPr>
            <p:nvPr/>
          </p:nvGrpSpPr>
          <p:grpSpPr bwMode="auto">
            <a:xfrm rot="9367494">
              <a:off x="2298" y="3664"/>
              <a:ext cx="174" cy="106"/>
              <a:chOff x="3951" y="3569"/>
              <a:chExt cx="966" cy="540"/>
            </a:xfrm>
          </p:grpSpPr>
          <p:grpSp>
            <p:nvGrpSpPr>
              <p:cNvPr id="45236" name="Group 192">
                <a:extLst>
                  <a:ext uri="{FF2B5EF4-FFF2-40B4-BE49-F238E27FC236}">
                    <a16:creationId xmlns:a16="http://schemas.microsoft.com/office/drawing/2014/main" id="{A9FA881F-9996-4617-9E95-A6D9941139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1" y="3569"/>
                <a:ext cx="606" cy="540"/>
                <a:chOff x="4287" y="4997"/>
                <a:chExt cx="606" cy="540"/>
              </a:xfrm>
            </p:grpSpPr>
            <p:grpSp>
              <p:nvGrpSpPr>
                <p:cNvPr id="45238" name="Group 193">
                  <a:extLst>
                    <a:ext uri="{FF2B5EF4-FFF2-40B4-BE49-F238E27FC236}">
                      <a16:creationId xmlns:a16="http://schemas.microsoft.com/office/drawing/2014/main" id="{10170645-219F-4C34-BC5C-4EC809320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7" y="4997"/>
                  <a:ext cx="606" cy="540"/>
                  <a:chOff x="4287" y="4997"/>
                  <a:chExt cx="606" cy="540"/>
                </a:xfrm>
              </p:grpSpPr>
              <p:grpSp>
                <p:nvGrpSpPr>
                  <p:cNvPr id="45240" name="Group 194">
                    <a:extLst>
                      <a:ext uri="{FF2B5EF4-FFF2-40B4-BE49-F238E27FC236}">
                        <a16:creationId xmlns:a16="http://schemas.microsoft.com/office/drawing/2014/main" id="{DA9A6B1F-1C0C-49C8-85E2-46553507AB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242" name="Arc 195">
                      <a:extLst>
                        <a:ext uri="{FF2B5EF4-FFF2-40B4-BE49-F238E27FC236}">
                          <a16:creationId xmlns:a16="http://schemas.microsoft.com/office/drawing/2014/main" id="{ECF70AFB-72C4-44B4-AE02-C5E1EFEA84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243" name="Freeform 196">
                      <a:extLst>
                        <a:ext uri="{FF2B5EF4-FFF2-40B4-BE49-F238E27FC236}">
                          <a16:creationId xmlns:a16="http://schemas.microsoft.com/office/drawing/2014/main" id="{8F81DF4E-521A-49FE-9B50-D8A788E8157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241" name="Arc 197">
                    <a:extLst>
                      <a:ext uri="{FF2B5EF4-FFF2-40B4-BE49-F238E27FC236}">
                        <a16:creationId xmlns:a16="http://schemas.microsoft.com/office/drawing/2014/main" id="{403A9CD1-A1CA-4931-B74C-0C86AF439F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239" name="Text Box 198">
                  <a:extLst>
                    <a:ext uri="{FF2B5EF4-FFF2-40B4-BE49-F238E27FC236}">
                      <a16:creationId xmlns:a16="http://schemas.microsoft.com/office/drawing/2014/main" id="{3F920B89-B60E-4632-8A87-7D989C8B61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3" y="5123"/>
                  <a:ext cx="222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37" name="Line 199">
                <a:extLst>
                  <a:ext uri="{FF2B5EF4-FFF2-40B4-BE49-F238E27FC236}">
                    <a16:creationId xmlns:a16="http://schemas.microsoft.com/office/drawing/2014/main" id="{871950F4-F278-4DB1-ADBB-0EB3BF533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7" y="3845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16" name="Group 200">
              <a:extLst>
                <a:ext uri="{FF2B5EF4-FFF2-40B4-BE49-F238E27FC236}">
                  <a16:creationId xmlns:a16="http://schemas.microsoft.com/office/drawing/2014/main" id="{5ECB9737-513C-4E9D-A100-536E0A24688A}"/>
                </a:ext>
              </a:extLst>
            </p:cNvPr>
            <p:cNvGrpSpPr>
              <a:grpSpLocks/>
            </p:cNvGrpSpPr>
            <p:nvPr/>
          </p:nvGrpSpPr>
          <p:grpSpPr bwMode="auto">
            <a:xfrm rot="9696989">
              <a:off x="2358" y="3793"/>
              <a:ext cx="333" cy="85"/>
              <a:chOff x="3987" y="4955"/>
              <a:chExt cx="1836" cy="552"/>
            </a:xfrm>
          </p:grpSpPr>
          <p:grpSp>
            <p:nvGrpSpPr>
              <p:cNvPr id="45232" name="Group 201">
                <a:extLst>
                  <a:ext uri="{FF2B5EF4-FFF2-40B4-BE49-F238E27FC236}">
                    <a16:creationId xmlns:a16="http://schemas.microsoft.com/office/drawing/2014/main" id="{EB526113-ED72-4424-BFE1-6C15F731B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5234" name="Freeform 202">
                  <a:extLst>
                    <a:ext uri="{FF2B5EF4-FFF2-40B4-BE49-F238E27FC236}">
                      <a16:creationId xmlns:a16="http://schemas.microsoft.com/office/drawing/2014/main" id="{EC771A5E-627E-4028-9AEF-58AFBCDED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35" name="Line 203">
                  <a:extLst>
                    <a:ext uri="{FF2B5EF4-FFF2-40B4-BE49-F238E27FC236}">
                      <a16:creationId xmlns:a16="http://schemas.microsoft.com/office/drawing/2014/main" id="{E91F838C-B7CF-4B90-B56F-A973B5DAA0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233" name="Text Box 204">
                <a:extLst>
                  <a:ext uri="{FF2B5EF4-FFF2-40B4-BE49-F238E27FC236}">
                    <a16:creationId xmlns:a16="http://schemas.microsoft.com/office/drawing/2014/main" id="{2049BA0F-CC14-49DC-8646-7A56BCD70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17" name="Group 205">
              <a:extLst>
                <a:ext uri="{FF2B5EF4-FFF2-40B4-BE49-F238E27FC236}">
                  <a16:creationId xmlns:a16="http://schemas.microsoft.com/office/drawing/2014/main" id="{9F4828B4-5E71-4FE9-B446-89C51C5385EC}"/>
                </a:ext>
              </a:extLst>
            </p:cNvPr>
            <p:cNvGrpSpPr>
              <a:grpSpLocks/>
            </p:cNvGrpSpPr>
            <p:nvPr/>
          </p:nvGrpSpPr>
          <p:grpSpPr bwMode="auto">
            <a:xfrm rot="9702578">
              <a:off x="2404" y="3912"/>
              <a:ext cx="333" cy="85"/>
              <a:chOff x="3987" y="4955"/>
              <a:chExt cx="1836" cy="552"/>
            </a:xfrm>
          </p:grpSpPr>
          <p:grpSp>
            <p:nvGrpSpPr>
              <p:cNvPr id="45228" name="Group 206">
                <a:extLst>
                  <a:ext uri="{FF2B5EF4-FFF2-40B4-BE49-F238E27FC236}">
                    <a16:creationId xmlns:a16="http://schemas.microsoft.com/office/drawing/2014/main" id="{FADFD5F9-DED7-4286-A9A0-06323FABF8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3987" y="4955"/>
                <a:ext cx="1836" cy="552"/>
                <a:chOff x="3711" y="5795"/>
                <a:chExt cx="1836" cy="552"/>
              </a:xfrm>
            </p:grpSpPr>
            <p:sp>
              <p:nvSpPr>
                <p:cNvPr id="45230" name="Freeform 207">
                  <a:extLst>
                    <a:ext uri="{FF2B5EF4-FFF2-40B4-BE49-F238E27FC236}">
                      <a16:creationId xmlns:a16="http://schemas.microsoft.com/office/drawing/2014/main" id="{ADEC2462-7FAE-4088-8B10-53B81D064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9" y="5795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31" name="Line 208">
                  <a:extLst>
                    <a:ext uri="{FF2B5EF4-FFF2-40B4-BE49-F238E27FC236}">
                      <a16:creationId xmlns:a16="http://schemas.microsoft.com/office/drawing/2014/main" id="{83808A18-2F3E-4AFD-8083-E10284A8E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1" y="6065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229" name="Text Box 209">
                <a:extLst>
                  <a:ext uri="{FF2B5EF4-FFF2-40B4-BE49-F238E27FC236}">
                    <a16:creationId xmlns:a16="http://schemas.microsoft.com/office/drawing/2014/main" id="{8B71ED4D-0C46-437B-8154-6A6ED83B2E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1" y="5087"/>
                <a:ext cx="39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CH" altLang="de-DE" sz="12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endParaRPr lang="de-CH" altLang="de-DE" sz="2000" dirty="0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18" name="Group 210">
              <a:extLst>
                <a:ext uri="{FF2B5EF4-FFF2-40B4-BE49-F238E27FC236}">
                  <a16:creationId xmlns:a16="http://schemas.microsoft.com/office/drawing/2014/main" id="{4EAB88D7-7DD4-4F43-A996-3C68453238A2}"/>
                </a:ext>
              </a:extLst>
            </p:cNvPr>
            <p:cNvGrpSpPr>
              <a:grpSpLocks/>
            </p:cNvGrpSpPr>
            <p:nvPr/>
          </p:nvGrpSpPr>
          <p:grpSpPr bwMode="auto">
            <a:xfrm rot="-978409">
              <a:off x="2472" y="4065"/>
              <a:ext cx="171" cy="97"/>
              <a:chOff x="2253" y="5183"/>
              <a:chExt cx="966" cy="546"/>
            </a:xfrm>
          </p:grpSpPr>
          <p:grpSp>
            <p:nvGrpSpPr>
              <p:cNvPr id="45224" name="Group 211">
                <a:extLst>
                  <a:ext uri="{FF2B5EF4-FFF2-40B4-BE49-F238E27FC236}">
                    <a16:creationId xmlns:a16="http://schemas.microsoft.com/office/drawing/2014/main" id="{F09C20C8-407F-4685-8300-B6FBEED5B7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5226" name="Freeform 212">
                  <a:extLst>
                    <a:ext uri="{FF2B5EF4-FFF2-40B4-BE49-F238E27FC236}">
                      <a16:creationId xmlns:a16="http://schemas.microsoft.com/office/drawing/2014/main" id="{E00AE5A0-FA7B-44BD-863E-7345CF76F2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27" name="Text Box 213">
                  <a:extLst>
                    <a:ext uri="{FF2B5EF4-FFF2-40B4-BE49-F238E27FC236}">
                      <a16:creationId xmlns:a16="http://schemas.microsoft.com/office/drawing/2014/main" id="{E8585A09-79CD-49C9-BC05-A60613E4F1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25" name="Line 214">
                <a:extLst>
                  <a:ext uri="{FF2B5EF4-FFF2-40B4-BE49-F238E27FC236}">
                    <a16:creationId xmlns:a16="http://schemas.microsoft.com/office/drawing/2014/main" id="{7106FE8F-17B6-4F66-B4CD-E94AFCDB5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  <p:grpSp>
          <p:nvGrpSpPr>
            <p:cNvPr id="45219" name="Group 215">
              <a:extLst>
                <a:ext uri="{FF2B5EF4-FFF2-40B4-BE49-F238E27FC236}">
                  <a16:creationId xmlns:a16="http://schemas.microsoft.com/office/drawing/2014/main" id="{502852FB-7E94-48EF-85B0-DC04BC140385}"/>
                </a:ext>
              </a:extLst>
            </p:cNvPr>
            <p:cNvGrpSpPr>
              <a:grpSpLocks/>
            </p:cNvGrpSpPr>
            <p:nvPr/>
          </p:nvGrpSpPr>
          <p:grpSpPr bwMode="auto">
            <a:xfrm rot="-838110">
              <a:off x="2517" y="4201"/>
              <a:ext cx="171" cy="97"/>
              <a:chOff x="2253" y="5183"/>
              <a:chExt cx="966" cy="546"/>
            </a:xfrm>
          </p:grpSpPr>
          <p:grpSp>
            <p:nvGrpSpPr>
              <p:cNvPr id="45220" name="Group 216">
                <a:extLst>
                  <a:ext uri="{FF2B5EF4-FFF2-40B4-BE49-F238E27FC236}">
                    <a16:creationId xmlns:a16="http://schemas.microsoft.com/office/drawing/2014/main" id="{90A565A1-73A2-46DD-A42B-3C1287FE21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5" y="5183"/>
                <a:ext cx="564" cy="546"/>
                <a:chOff x="3411" y="5201"/>
                <a:chExt cx="564" cy="546"/>
              </a:xfrm>
            </p:grpSpPr>
            <p:sp>
              <p:nvSpPr>
                <p:cNvPr id="45222" name="Freeform 217">
                  <a:extLst>
                    <a:ext uri="{FF2B5EF4-FFF2-40B4-BE49-F238E27FC236}">
                      <a16:creationId xmlns:a16="http://schemas.microsoft.com/office/drawing/2014/main" id="{F1EA7733-C8CB-4047-AC6F-A6F70229E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411" y="5201"/>
                  <a:ext cx="564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4 w 564"/>
                    <a:gd name="T3" fmla="*/ 0 h 546"/>
                    <a:gd name="T4" fmla="*/ 564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223" name="Text Box 218">
                  <a:extLst>
                    <a:ext uri="{FF2B5EF4-FFF2-40B4-BE49-F238E27FC236}">
                      <a16:creationId xmlns:a16="http://schemas.microsoft.com/office/drawing/2014/main" id="{A0DA3D74-F4C3-411F-A772-77CBEEB577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25" y="5339"/>
                  <a:ext cx="270" cy="3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221" name="Line 219">
                <a:extLst>
                  <a:ext uri="{FF2B5EF4-FFF2-40B4-BE49-F238E27FC236}">
                    <a16:creationId xmlns:a16="http://schemas.microsoft.com/office/drawing/2014/main" id="{F0A7EF1A-A21E-413B-8A0D-3130B1286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5459"/>
                <a:ext cx="360" cy="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</p:grpSp>
      </p:grpSp>
      <p:grpSp>
        <p:nvGrpSpPr>
          <p:cNvPr id="152796" name="Group 220">
            <a:extLst>
              <a:ext uri="{FF2B5EF4-FFF2-40B4-BE49-F238E27FC236}">
                <a16:creationId xmlns:a16="http://schemas.microsoft.com/office/drawing/2014/main" id="{C196AC7A-7A96-4700-9D39-AF87FD31C293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089025"/>
            <a:ext cx="719138" cy="982663"/>
            <a:chOff x="3152" y="686"/>
            <a:chExt cx="453" cy="619"/>
          </a:xfrm>
        </p:grpSpPr>
        <p:grpSp>
          <p:nvGrpSpPr>
            <p:cNvPr id="45177" name="Group 221">
              <a:extLst>
                <a:ext uri="{FF2B5EF4-FFF2-40B4-BE49-F238E27FC236}">
                  <a16:creationId xmlns:a16="http://schemas.microsoft.com/office/drawing/2014/main" id="{70CC352C-E500-40D6-B705-BF30F8B0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52" y="958"/>
              <a:ext cx="453" cy="347"/>
              <a:chOff x="2767" y="1412"/>
              <a:chExt cx="453" cy="347"/>
            </a:xfrm>
          </p:grpSpPr>
          <p:grpSp>
            <p:nvGrpSpPr>
              <p:cNvPr id="45181" name="Group 222">
                <a:extLst>
                  <a:ext uri="{FF2B5EF4-FFF2-40B4-BE49-F238E27FC236}">
                    <a16:creationId xmlns:a16="http://schemas.microsoft.com/office/drawing/2014/main" id="{5AC42198-28DB-47DA-8BF6-7B62A43024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880" y="1587"/>
                <a:ext cx="237" cy="102"/>
                <a:chOff x="3027" y="1991"/>
                <a:chExt cx="1458" cy="552"/>
              </a:xfrm>
            </p:grpSpPr>
            <p:sp>
              <p:nvSpPr>
                <p:cNvPr id="45198" name="Freeform 223">
                  <a:extLst>
                    <a:ext uri="{FF2B5EF4-FFF2-40B4-BE49-F238E27FC236}">
                      <a16:creationId xmlns:a16="http://schemas.microsoft.com/office/drawing/2014/main" id="{37832BC8-F6C2-47D6-95D2-5497FF87E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7" y="1991"/>
                  <a:ext cx="1458" cy="552"/>
                </a:xfrm>
                <a:custGeom>
                  <a:avLst/>
                  <a:gdLst>
                    <a:gd name="T0" fmla="*/ 1290 w 1458"/>
                    <a:gd name="T1" fmla="*/ 18 h 552"/>
                    <a:gd name="T2" fmla="*/ 1458 w 1458"/>
                    <a:gd name="T3" fmla="*/ 294 h 552"/>
                    <a:gd name="T4" fmla="*/ 1308 w 1458"/>
                    <a:gd name="T5" fmla="*/ 552 h 552"/>
                    <a:gd name="T6" fmla="*/ 0 w 1458"/>
                    <a:gd name="T7" fmla="*/ 552 h 552"/>
                    <a:gd name="T8" fmla="*/ 0 w 1458"/>
                    <a:gd name="T9" fmla="*/ 0 h 552"/>
                    <a:gd name="T10" fmla="*/ 1290 w 1458"/>
                    <a:gd name="T11" fmla="*/ 18 h 5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58" h="552">
                      <a:moveTo>
                        <a:pt x="1290" y="18"/>
                      </a:moveTo>
                      <a:lnTo>
                        <a:pt x="1458" y="294"/>
                      </a:lnTo>
                      <a:lnTo>
                        <a:pt x="1308" y="552"/>
                      </a:lnTo>
                      <a:lnTo>
                        <a:pt x="0" y="552"/>
                      </a:lnTo>
                      <a:lnTo>
                        <a:pt x="0" y="0"/>
                      </a:lnTo>
                      <a:lnTo>
                        <a:pt x="1290" y="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199" name="Text Box 224">
                  <a:extLst>
                    <a:ext uri="{FF2B5EF4-FFF2-40B4-BE49-F238E27FC236}">
                      <a16:creationId xmlns:a16="http://schemas.microsoft.com/office/drawing/2014/main" id="{60E250BE-3E67-4F3A-BD93-AFB7C218F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81" y="2135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182" name="Line 225">
                <a:extLst>
                  <a:ext uri="{FF2B5EF4-FFF2-40B4-BE49-F238E27FC236}">
                    <a16:creationId xmlns:a16="http://schemas.microsoft.com/office/drawing/2014/main" id="{31DC5FEE-6B0E-4304-B6E2-822A0C05E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2971" y="1486"/>
                <a:ext cx="5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CH" dirty="0"/>
              </a:p>
            </p:txBody>
          </p:sp>
          <p:grpSp>
            <p:nvGrpSpPr>
              <p:cNvPr id="45183" name="Group 226">
                <a:extLst>
                  <a:ext uri="{FF2B5EF4-FFF2-40B4-BE49-F238E27FC236}">
                    <a16:creationId xmlns:a16="http://schemas.microsoft.com/office/drawing/2014/main" id="{D991D555-791C-4AE1-9A39-A27892545A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687" y="1559"/>
                <a:ext cx="302" cy="97"/>
                <a:chOff x="2271" y="3569"/>
                <a:chExt cx="1863" cy="523"/>
              </a:xfrm>
            </p:grpSpPr>
            <p:grpSp>
              <p:nvGrpSpPr>
                <p:cNvPr id="45192" name="Group 227">
                  <a:extLst>
                    <a:ext uri="{FF2B5EF4-FFF2-40B4-BE49-F238E27FC236}">
                      <a16:creationId xmlns:a16="http://schemas.microsoft.com/office/drawing/2014/main" id="{66DA29E5-5D14-472E-B975-821EED486E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194" name="Group 228">
                    <a:extLst>
                      <a:ext uri="{FF2B5EF4-FFF2-40B4-BE49-F238E27FC236}">
                        <a16:creationId xmlns:a16="http://schemas.microsoft.com/office/drawing/2014/main" id="{6C308074-0A4C-4797-A1A5-C8556574EA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196" name="Arc 229">
                      <a:extLst>
                        <a:ext uri="{FF2B5EF4-FFF2-40B4-BE49-F238E27FC236}">
                          <a16:creationId xmlns:a16="http://schemas.microsoft.com/office/drawing/2014/main" id="{F8EFDD40-81BF-41A6-A463-47943BD116D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97" name="Freeform 230">
                      <a:extLst>
                        <a:ext uri="{FF2B5EF4-FFF2-40B4-BE49-F238E27FC236}">
                          <a16:creationId xmlns:a16="http://schemas.microsoft.com/office/drawing/2014/main" id="{A4E6FD97-AE46-4E44-BDD6-17290EE941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95" name="Text Box 231">
                    <a:extLst>
                      <a:ext uri="{FF2B5EF4-FFF2-40B4-BE49-F238E27FC236}">
                        <a16:creationId xmlns:a16="http://schemas.microsoft.com/office/drawing/2014/main" id="{AB9C2F0A-8CCD-46FE-8A3B-BA030B502E9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93" name="Line 232">
                  <a:extLst>
                    <a:ext uri="{FF2B5EF4-FFF2-40B4-BE49-F238E27FC236}">
                      <a16:creationId xmlns:a16="http://schemas.microsoft.com/office/drawing/2014/main" id="{165C08F6-6D9F-4047-BABE-AEBA341E9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184" name="AutoShape 233">
                <a:extLst>
                  <a:ext uri="{FF2B5EF4-FFF2-40B4-BE49-F238E27FC236}">
                    <a16:creationId xmlns:a16="http://schemas.microsoft.com/office/drawing/2014/main" id="{3084BBBA-0234-431A-B90E-52EE0BB2D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71" y="1208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5185" name="Group 234">
                <a:extLst>
                  <a:ext uri="{FF2B5EF4-FFF2-40B4-BE49-F238E27FC236}">
                    <a16:creationId xmlns:a16="http://schemas.microsoft.com/office/drawing/2014/main" id="{565B337C-562A-4901-83A1-A3128019B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01" y="1463"/>
                <a:ext cx="113" cy="147"/>
                <a:chOff x="3084" y="1470"/>
                <a:chExt cx="113" cy="147"/>
              </a:xfrm>
            </p:grpSpPr>
            <p:grpSp>
              <p:nvGrpSpPr>
                <p:cNvPr id="45186" name="Group 235">
                  <a:extLst>
                    <a:ext uri="{FF2B5EF4-FFF2-40B4-BE49-F238E27FC236}">
                      <a16:creationId xmlns:a16="http://schemas.microsoft.com/office/drawing/2014/main" id="{23348420-E67F-470D-9726-D7D41CEF7C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400000">
                  <a:off x="3095" y="1514"/>
                  <a:ext cx="92" cy="113"/>
                  <a:chOff x="4287" y="4997"/>
                  <a:chExt cx="606" cy="540"/>
                </a:xfrm>
              </p:grpSpPr>
              <p:grpSp>
                <p:nvGrpSpPr>
                  <p:cNvPr id="45188" name="Group 236">
                    <a:extLst>
                      <a:ext uri="{FF2B5EF4-FFF2-40B4-BE49-F238E27FC236}">
                        <a16:creationId xmlns:a16="http://schemas.microsoft.com/office/drawing/2014/main" id="{62B22313-87D9-4C8C-80C7-395D09F35C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190" name="Arc 237">
                      <a:extLst>
                        <a:ext uri="{FF2B5EF4-FFF2-40B4-BE49-F238E27FC236}">
                          <a16:creationId xmlns:a16="http://schemas.microsoft.com/office/drawing/2014/main" id="{F7EB9835-0034-4569-BF85-97B67084A6E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91" name="Freeform 238">
                      <a:extLst>
                        <a:ext uri="{FF2B5EF4-FFF2-40B4-BE49-F238E27FC236}">
                          <a16:creationId xmlns:a16="http://schemas.microsoft.com/office/drawing/2014/main" id="{220822D3-94EA-498F-9B8F-8DC15C07984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89" name="Arc 239">
                    <a:extLst>
                      <a:ext uri="{FF2B5EF4-FFF2-40B4-BE49-F238E27FC236}">
                        <a16:creationId xmlns:a16="http://schemas.microsoft.com/office/drawing/2014/main" id="{2AD57796-0966-4A09-94EE-252DBB6F5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187" name="Line 240">
                  <a:extLst>
                    <a:ext uri="{FF2B5EF4-FFF2-40B4-BE49-F238E27FC236}">
                      <a16:creationId xmlns:a16="http://schemas.microsoft.com/office/drawing/2014/main" id="{29777536-654D-468D-B550-7DFF751F3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3112" y="1499"/>
                  <a:ext cx="5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</p:grpSp>
        <p:grpSp>
          <p:nvGrpSpPr>
            <p:cNvPr id="45178" name="Group 241">
              <a:extLst>
                <a:ext uri="{FF2B5EF4-FFF2-40B4-BE49-F238E27FC236}">
                  <a16:creationId xmlns:a16="http://schemas.microsoft.com/office/drawing/2014/main" id="{A6103863-DD4C-46FB-972C-27D9F0BEB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5" y="686"/>
              <a:ext cx="226" cy="273"/>
              <a:chOff x="2880" y="1139"/>
              <a:chExt cx="226" cy="273"/>
            </a:xfrm>
          </p:grpSpPr>
          <p:sp>
            <p:nvSpPr>
              <p:cNvPr id="45179" name="AutoShape 242">
                <a:extLst>
                  <a:ext uri="{FF2B5EF4-FFF2-40B4-BE49-F238E27FC236}">
                    <a16:creationId xmlns:a16="http://schemas.microsoft.com/office/drawing/2014/main" id="{A610F448-D3D8-483E-A2B2-5AF369DD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139"/>
                <a:ext cx="226" cy="226"/>
              </a:xfrm>
              <a:prstGeom prst="diamond">
                <a:avLst/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180" name="Line 243">
                <a:extLst>
                  <a:ext uri="{FF2B5EF4-FFF2-40B4-BE49-F238E27FC236}">
                    <a16:creationId xmlns:a16="http://schemas.microsoft.com/office/drawing/2014/main" id="{C20E6502-5374-4774-BFD9-7D179648C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3" y="1344"/>
                <a:ext cx="0" cy="68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820" name="Group 244">
            <a:extLst>
              <a:ext uri="{FF2B5EF4-FFF2-40B4-BE49-F238E27FC236}">
                <a16:creationId xmlns:a16="http://schemas.microsoft.com/office/drawing/2014/main" id="{60C559B5-561F-4523-A7EA-B56D22822B74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1135063"/>
            <a:ext cx="719137" cy="873125"/>
            <a:chOff x="3803" y="715"/>
            <a:chExt cx="453" cy="550"/>
          </a:xfrm>
        </p:grpSpPr>
        <p:grpSp>
          <p:nvGrpSpPr>
            <p:cNvPr id="45155" name="Group 245">
              <a:extLst>
                <a:ext uri="{FF2B5EF4-FFF2-40B4-BE49-F238E27FC236}">
                  <a16:creationId xmlns:a16="http://schemas.microsoft.com/office/drawing/2014/main" id="{351A0DCF-A597-42D9-B42E-95F86A388E63}"/>
                </a:ext>
              </a:extLst>
            </p:cNvPr>
            <p:cNvGrpSpPr>
              <a:grpSpLocks/>
            </p:cNvGrpSpPr>
            <p:nvPr/>
          </p:nvGrpSpPr>
          <p:grpSpPr bwMode="auto">
            <a:xfrm rot="-1024699">
              <a:off x="3803" y="966"/>
              <a:ext cx="453" cy="299"/>
              <a:chOff x="2789" y="2115"/>
              <a:chExt cx="453" cy="299"/>
            </a:xfrm>
          </p:grpSpPr>
          <p:grpSp>
            <p:nvGrpSpPr>
              <p:cNvPr id="45159" name="Group 246">
                <a:extLst>
                  <a:ext uri="{FF2B5EF4-FFF2-40B4-BE49-F238E27FC236}">
                    <a16:creationId xmlns:a16="http://schemas.microsoft.com/office/drawing/2014/main" id="{A987C2D4-D62A-4169-BD46-27A311BBFD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934" y="2179"/>
                <a:ext cx="157" cy="101"/>
                <a:chOff x="5910" y="11338"/>
                <a:chExt cx="965" cy="546"/>
              </a:xfrm>
            </p:grpSpPr>
            <p:sp>
              <p:nvSpPr>
                <p:cNvPr id="45175" name="Freeform 247">
                  <a:extLst>
                    <a:ext uri="{FF2B5EF4-FFF2-40B4-BE49-F238E27FC236}">
                      <a16:creationId xmlns:a16="http://schemas.microsoft.com/office/drawing/2014/main" id="{43D1A066-9DF2-4620-9EE0-9CA5165DD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6312" y="11338"/>
                  <a:ext cx="563" cy="546"/>
                </a:xfrm>
                <a:custGeom>
                  <a:avLst/>
                  <a:gdLst>
                    <a:gd name="T0" fmla="*/ 0 w 564"/>
                    <a:gd name="T1" fmla="*/ 0 h 546"/>
                    <a:gd name="T2" fmla="*/ 562 w 564"/>
                    <a:gd name="T3" fmla="*/ 0 h 546"/>
                    <a:gd name="T4" fmla="*/ 562 w 564"/>
                    <a:gd name="T5" fmla="*/ 546 h 546"/>
                    <a:gd name="T6" fmla="*/ 6 w 564"/>
                    <a:gd name="T7" fmla="*/ 546 h 546"/>
                    <a:gd name="T8" fmla="*/ 162 w 564"/>
                    <a:gd name="T9" fmla="*/ 282 h 546"/>
                    <a:gd name="T10" fmla="*/ 0 w 564"/>
                    <a:gd name="T11" fmla="*/ 0 h 5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4" h="546">
                      <a:moveTo>
                        <a:pt x="0" y="0"/>
                      </a:moveTo>
                      <a:lnTo>
                        <a:pt x="564" y="0"/>
                      </a:lnTo>
                      <a:lnTo>
                        <a:pt x="564" y="546"/>
                      </a:lnTo>
                      <a:lnTo>
                        <a:pt x="6" y="546"/>
                      </a:lnTo>
                      <a:lnTo>
                        <a:pt x="162" y="28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CH" dirty="0"/>
                </a:p>
              </p:txBody>
            </p:sp>
            <p:sp>
              <p:nvSpPr>
                <p:cNvPr id="45176" name="Line 248">
                  <a:extLst>
                    <a:ext uri="{FF2B5EF4-FFF2-40B4-BE49-F238E27FC236}">
                      <a16:creationId xmlns:a16="http://schemas.microsoft.com/office/drawing/2014/main" id="{2428FCA1-0BA8-4E84-8035-ADFCD326B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0" y="11614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160" name="Group 249">
                <a:extLst>
                  <a:ext uri="{FF2B5EF4-FFF2-40B4-BE49-F238E27FC236}">
                    <a16:creationId xmlns:a16="http://schemas.microsoft.com/office/drawing/2014/main" id="{F5300757-C323-47FD-8B19-39A50754D6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056" y="2238"/>
                <a:ext cx="242" cy="86"/>
                <a:chOff x="2271" y="3569"/>
                <a:chExt cx="1863" cy="523"/>
              </a:xfrm>
            </p:grpSpPr>
            <p:grpSp>
              <p:nvGrpSpPr>
                <p:cNvPr id="45169" name="Group 250">
                  <a:extLst>
                    <a:ext uri="{FF2B5EF4-FFF2-40B4-BE49-F238E27FC236}">
                      <a16:creationId xmlns:a16="http://schemas.microsoft.com/office/drawing/2014/main" id="{2A3CAEDA-65ED-4EE7-9428-FDEAFCCE0B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171" name="Group 251">
                    <a:extLst>
                      <a:ext uri="{FF2B5EF4-FFF2-40B4-BE49-F238E27FC236}">
                        <a16:creationId xmlns:a16="http://schemas.microsoft.com/office/drawing/2014/main" id="{13653064-7B42-431E-9E5C-147ECBE3C1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173" name="Arc 252">
                      <a:extLst>
                        <a:ext uri="{FF2B5EF4-FFF2-40B4-BE49-F238E27FC236}">
                          <a16:creationId xmlns:a16="http://schemas.microsoft.com/office/drawing/2014/main" id="{42254E12-3D81-4D6A-AA5F-1F51BA9DA1B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74" name="Freeform 253">
                      <a:extLst>
                        <a:ext uri="{FF2B5EF4-FFF2-40B4-BE49-F238E27FC236}">
                          <a16:creationId xmlns:a16="http://schemas.microsoft.com/office/drawing/2014/main" id="{58805D35-1D4F-47F5-A090-6F308ACDC5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72" name="Text Box 254">
                    <a:extLst>
                      <a:ext uri="{FF2B5EF4-FFF2-40B4-BE49-F238E27FC236}">
                        <a16:creationId xmlns:a16="http://schemas.microsoft.com/office/drawing/2014/main" id="{919B74AF-82F7-4BCE-AC38-043EC41143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70" name="Line 255">
                  <a:extLst>
                    <a:ext uri="{FF2B5EF4-FFF2-40B4-BE49-F238E27FC236}">
                      <a16:creationId xmlns:a16="http://schemas.microsoft.com/office/drawing/2014/main" id="{135992CD-8FE9-4A39-80BC-E325982F31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161" name="Group 256">
                <a:extLst>
                  <a:ext uri="{FF2B5EF4-FFF2-40B4-BE49-F238E27FC236}">
                    <a16:creationId xmlns:a16="http://schemas.microsoft.com/office/drawing/2014/main" id="{0B096045-A98A-4A31-B8DB-5DFC9DEE9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726" y="2246"/>
                <a:ext cx="254" cy="82"/>
                <a:chOff x="2271" y="3569"/>
                <a:chExt cx="1863" cy="523"/>
              </a:xfrm>
            </p:grpSpPr>
            <p:grpSp>
              <p:nvGrpSpPr>
                <p:cNvPr id="45163" name="Group 257">
                  <a:extLst>
                    <a:ext uri="{FF2B5EF4-FFF2-40B4-BE49-F238E27FC236}">
                      <a16:creationId xmlns:a16="http://schemas.microsoft.com/office/drawing/2014/main" id="{F409CCE1-EA91-45AF-BFD0-65D4E01BDE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165" name="Group 258">
                    <a:extLst>
                      <a:ext uri="{FF2B5EF4-FFF2-40B4-BE49-F238E27FC236}">
                        <a16:creationId xmlns:a16="http://schemas.microsoft.com/office/drawing/2014/main" id="{574729B6-E2BC-4273-8AA6-1F82D9C78D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167" name="Arc 259">
                      <a:extLst>
                        <a:ext uri="{FF2B5EF4-FFF2-40B4-BE49-F238E27FC236}">
                          <a16:creationId xmlns:a16="http://schemas.microsoft.com/office/drawing/2014/main" id="{743C7AFB-CC64-455E-889A-9B446C8850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68" name="Freeform 260">
                      <a:extLst>
                        <a:ext uri="{FF2B5EF4-FFF2-40B4-BE49-F238E27FC236}">
                          <a16:creationId xmlns:a16="http://schemas.microsoft.com/office/drawing/2014/main" id="{52BE87E3-F8E3-47C8-8CE1-F0B2E83E0C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66" name="Text Box 261">
                    <a:extLst>
                      <a:ext uri="{FF2B5EF4-FFF2-40B4-BE49-F238E27FC236}">
                        <a16:creationId xmlns:a16="http://schemas.microsoft.com/office/drawing/2014/main" id="{D0258B25-211E-431E-A407-C93F3FB97B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64" name="Line 262">
                  <a:extLst>
                    <a:ext uri="{FF2B5EF4-FFF2-40B4-BE49-F238E27FC236}">
                      <a16:creationId xmlns:a16="http://schemas.microsoft.com/office/drawing/2014/main" id="{3012E28B-D4A1-4819-8C46-75DE466552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162" name="AutoShape 263">
                <a:extLst>
                  <a:ext uri="{FF2B5EF4-FFF2-40B4-BE49-F238E27FC236}">
                    <a16:creationId xmlns:a16="http://schemas.microsoft.com/office/drawing/2014/main" id="{977010EB-AEA2-4049-B850-D7A87C471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993" y="1911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156" name="Group 264">
              <a:extLst>
                <a:ext uri="{FF2B5EF4-FFF2-40B4-BE49-F238E27FC236}">
                  <a16:creationId xmlns:a16="http://schemas.microsoft.com/office/drawing/2014/main" id="{1F99E5A2-A714-4B14-82AC-7CC096887A1E}"/>
                </a:ext>
              </a:extLst>
            </p:cNvPr>
            <p:cNvGrpSpPr>
              <a:grpSpLocks/>
            </p:cNvGrpSpPr>
            <p:nvPr/>
          </p:nvGrpSpPr>
          <p:grpSpPr bwMode="auto">
            <a:xfrm rot="-1024699">
              <a:off x="3844" y="715"/>
              <a:ext cx="204" cy="264"/>
              <a:chOff x="2912" y="1851"/>
              <a:chExt cx="204" cy="264"/>
            </a:xfrm>
          </p:grpSpPr>
          <p:sp>
            <p:nvSpPr>
              <p:cNvPr id="45157" name="Oval 265">
                <a:extLst>
                  <a:ext uri="{FF2B5EF4-FFF2-40B4-BE49-F238E27FC236}">
                    <a16:creationId xmlns:a16="http://schemas.microsoft.com/office/drawing/2014/main" id="{077E86BE-75CF-4029-9260-2B1DA291F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1851"/>
                <a:ext cx="204" cy="204"/>
              </a:xfrm>
              <a:prstGeom prst="ellipse">
                <a:avLst/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158" name="Line 266">
                <a:extLst>
                  <a:ext uri="{FF2B5EF4-FFF2-40B4-BE49-F238E27FC236}">
                    <a16:creationId xmlns:a16="http://schemas.microsoft.com/office/drawing/2014/main" id="{9E9F95A1-1DD6-438F-B11B-24C0B6536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6" y="2047"/>
                <a:ext cx="0" cy="68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843" name="Group 267">
            <a:extLst>
              <a:ext uri="{FF2B5EF4-FFF2-40B4-BE49-F238E27FC236}">
                <a16:creationId xmlns:a16="http://schemas.microsoft.com/office/drawing/2014/main" id="{C2414451-B20F-4352-A228-20DD41BA6F24}"/>
              </a:ext>
            </a:extLst>
          </p:cNvPr>
          <p:cNvGrpSpPr>
            <a:grpSpLocks/>
          </p:cNvGrpSpPr>
          <p:nvPr/>
        </p:nvGrpSpPr>
        <p:grpSpPr bwMode="auto">
          <a:xfrm>
            <a:off x="7178675" y="1016000"/>
            <a:ext cx="719138" cy="993775"/>
            <a:chOff x="4522" y="640"/>
            <a:chExt cx="453" cy="626"/>
          </a:xfrm>
        </p:grpSpPr>
        <p:grpSp>
          <p:nvGrpSpPr>
            <p:cNvPr id="45133" name="Group 268">
              <a:extLst>
                <a:ext uri="{FF2B5EF4-FFF2-40B4-BE49-F238E27FC236}">
                  <a16:creationId xmlns:a16="http://schemas.microsoft.com/office/drawing/2014/main" id="{ECC1D237-00CE-4CD0-8C7F-3639480E08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2" y="889"/>
              <a:ext cx="453" cy="377"/>
              <a:chOff x="2948" y="2795"/>
              <a:chExt cx="453" cy="377"/>
            </a:xfrm>
          </p:grpSpPr>
          <p:grpSp>
            <p:nvGrpSpPr>
              <p:cNvPr id="45137" name="Group 269">
                <a:extLst>
                  <a:ext uri="{FF2B5EF4-FFF2-40B4-BE49-F238E27FC236}">
                    <a16:creationId xmlns:a16="http://schemas.microsoft.com/office/drawing/2014/main" id="{E077953D-A2DE-4187-A72C-40062CB2B1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101" y="2868"/>
                <a:ext cx="157" cy="101"/>
                <a:chOff x="2253" y="5183"/>
                <a:chExt cx="966" cy="546"/>
              </a:xfrm>
            </p:grpSpPr>
            <p:grpSp>
              <p:nvGrpSpPr>
                <p:cNvPr id="45151" name="Group 270">
                  <a:extLst>
                    <a:ext uri="{FF2B5EF4-FFF2-40B4-BE49-F238E27FC236}">
                      <a16:creationId xmlns:a16="http://schemas.microsoft.com/office/drawing/2014/main" id="{33F2B79B-0A8B-455F-87F3-92A7C67CBE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5153" name="Freeform 271">
                    <a:extLst>
                      <a:ext uri="{FF2B5EF4-FFF2-40B4-BE49-F238E27FC236}">
                        <a16:creationId xmlns:a16="http://schemas.microsoft.com/office/drawing/2014/main" id="{D39878A1-AD56-4BEF-88A4-0A04998DD0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154" name="Text Box 272">
                    <a:extLst>
                      <a:ext uri="{FF2B5EF4-FFF2-40B4-BE49-F238E27FC236}">
                        <a16:creationId xmlns:a16="http://schemas.microsoft.com/office/drawing/2014/main" id="{0DBEFCFF-5D8B-4452-9A76-3A6C0D8C8E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52" name="Line 273">
                  <a:extLst>
                    <a:ext uri="{FF2B5EF4-FFF2-40B4-BE49-F238E27FC236}">
                      <a16:creationId xmlns:a16="http://schemas.microsoft.com/office/drawing/2014/main" id="{9973745F-8369-4A61-B126-B34C5FE4F6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138" name="Group 274">
                <a:extLst>
                  <a:ext uri="{FF2B5EF4-FFF2-40B4-BE49-F238E27FC236}">
                    <a16:creationId xmlns:a16="http://schemas.microsoft.com/office/drawing/2014/main" id="{DE5735CA-5AF9-4822-8BFB-B778708DB5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185" y="2943"/>
                <a:ext cx="303" cy="97"/>
                <a:chOff x="2271" y="3569"/>
                <a:chExt cx="1863" cy="523"/>
              </a:xfrm>
            </p:grpSpPr>
            <p:grpSp>
              <p:nvGrpSpPr>
                <p:cNvPr id="45145" name="Group 275">
                  <a:extLst>
                    <a:ext uri="{FF2B5EF4-FFF2-40B4-BE49-F238E27FC236}">
                      <a16:creationId xmlns:a16="http://schemas.microsoft.com/office/drawing/2014/main" id="{DBA343C3-FA77-4446-A007-40C09A252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147" name="Group 276">
                    <a:extLst>
                      <a:ext uri="{FF2B5EF4-FFF2-40B4-BE49-F238E27FC236}">
                        <a16:creationId xmlns:a16="http://schemas.microsoft.com/office/drawing/2014/main" id="{FD59CB44-1579-4D1B-ACA7-ED3FDC0886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149" name="Arc 277">
                      <a:extLst>
                        <a:ext uri="{FF2B5EF4-FFF2-40B4-BE49-F238E27FC236}">
                          <a16:creationId xmlns:a16="http://schemas.microsoft.com/office/drawing/2014/main" id="{9D102C5F-9A5E-4461-9024-03CD4EF6EF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50" name="Freeform 278">
                      <a:extLst>
                        <a:ext uri="{FF2B5EF4-FFF2-40B4-BE49-F238E27FC236}">
                          <a16:creationId xmlns:a16="http://schemas.microsoft.com/office/drawing/2014/main" id="{ABF6B9FD-D8CB-4247-AEA4-D5DB27099B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48" name="Text Box 279">
                    <a:extLst>
                      <a:ext uri="{FF2B5EF4-FFF2-40B4-BE49-F238E27FC236}">
                        <a16:creationId xmlns:a16="http://schemas.microsoft.com/office/drawing/2014/main" id="{605B8936-086F-463D-AC00-41424A36D14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46" name="Line 280">
                  <a:extLst>
                    <a:ext uri="{FF2B5EF4-FFF2-40B4-BE49-F238E27FC236}">
                      <a16:creationId xmlns:a16="http://schemas.microsoft.com/office/drawing/2014/main" id="{5C160468-BFBC-489B-A130-E454EEA046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139" name="Group 281">
                <a:extLst>
                  <a:ext uri="{FF2B5EF4-FFF2-40B4-BE49-F238E27FC236}">
                    <a16:creationId xmlns:a16="http://schemas.microsoft.com/office/drawing/2014/main" id="{B0261DA9-3910-483E-A7B2-EC3B82206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848" y="2963"/>
                <a:ext cx="332" cy="86"/>
                <a:chOff x="3987" y="4955"/>
                <a:chExt cx="1836" cy="552"/>
              </a:xfrm>
            </p:grpSpPr>
            <p:grpSp>
              <p:nvGrpSpPr>
                <p:cNvPr id="45141" name="Group 282">
                  <a:extLst>
                    <a:ext uri="{FF2B5EF4-FFF2-40B4-BE49-F238E27FC236}">
                      <a16:creationId xmlns:a16="http://schemas.microsoft.com/office/drawing/2014/main" id="{6F4146D3-11A7-44D6-852D-AF96B80B1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5143" name="Freeform 283">
                    <a:extLst>
                      <a:ext uri="{FF2B5EF4-FFF2-40B4-BE49-F238E27FC236}">
                        <a16:creationId xmlns:a16="http://schemas.microsoft.com/office/drawing/2014/main" id="{FC9BD0B1-3653-43B2-8BD7-79FD9ABCF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144" name="Line 284">
                    <a:extLst>
                      <a:ext uri="{FF2B5EF4-FFF2-40B4-BE49-F238E27FC236}">
                        <a16:creationId xmlns:a16="http://schemas.microsoft.com/office/drawing/2014/main" id="{17094303-C79A-4FB9-8B8C-CAB0D5840E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142" name="Text Box 285">
                  <a:extLst>
                    <a:ext uri="{FF2B5EF4-FFF2-40B4-BE49-F238E27FC236}">
                      <a16:creationId xmlns:a16="http://schemas.microsoft.com/office/drawing/2014/main" id="{F32F58A3-5A59-452B-BA1A-E236178F1F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20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5140" name="AutoShape 286">
                <a:extLst>
                  <a:ext uri="{FF2B5EF4-FFF2-40B4-BE49-F238E27FC236}">
                    <a16:creationId xmlns:a16="http://schemas.microsoft.com/office/drawing/2014/main" id="{563ED7E5-3321-42B4-83C7-296AC2A19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3152" y="2591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134" name="Group 287">
              <a:extLst>
                <a:ext uri="{FF2B5EF4-FFF2-40B4-BE49-F238E27FC236}">
                  <a16:creationId xmlns:a16="http://schemas.microsoft.com/office/drawing/2014/main" id="{59E199B9-5FFD-4D2E-87B1-D64922B1AA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9" y="640"/>
              <a:ext cx="204" cy="249"/>
              <a:chOff x="3075" y="2546"/>
              <a:chExt cx="204" cy="249"/>
            </a:xfrm>
          </p:grpSpPr>
          <p:sp>
            <p:nvSpPr>
              <p:cNvPr id="45135" name="Rectangle 288">
                <a:extLst>
                  <a:ext uri="{FF2B5EF4-FFF2-40B4-BE49-F238E27FC236}">
                    <a16:creationId xmlns:a16="http://schemas.microsoft.com/office/drawing/2014/main" id="{7DC911E2-6265-4BE9-AD58-DBC250F18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2546"/>
                <a:ext cx="204" cy="204"/>
              </a:xfrm>
              <a:prstGeom prst="rect">
                <a:avLst/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136" name="Line 289">
                <a:extLst>
                  <a:ext uri="{FF2B5EF4-FFF2-40B4-BE49-F238E27FC236}">
                    <a16:creationId xmlns:a16="http://schemas.microsoft.com/office/drawing/2014/main" id="{F225DB71-91CC-4598-84A7-7612CEE258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2750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866" name="Group 290">
            <a:extLst>
              <a:ext uri="{FF2B5EF4-FFF2-40B4-BE49-F238E27FC236}">
                <a16:creationId xmlns:a16="http://schemas.microsoft.com/office/drawing/2014/main" id="{329D3AAC-721C-4F46-9DAA-5CDAF118FDA4}"/>
              </a:ext>
            </a:extLst>
          </p:cNvPr>
          <p:cNvGrpSpPr>
            <a:grpSpLocks/>
          </p:cNvGrpSpPr>
          <p:nvPr/>
        </p:nvGrpSpPr>
        <p:grpSpPr bwMode="auto">
          <a:xfrm rot="200641">
            <a:off x="8382000" y="806450"/>
            <a:ext cx="719138" cy="923925"/>
            <a:chOff x="1800" y="1446"/>
            <a:chExt cx="453" cy="582"/>
          </a:xfrm>
        </p:grpSpPr>
        <p:grpSp>
          <p:nvGrpSpPr>
            <p:cNvPr id="45111" name="Group 291">
              <a:extLst>
                <a:ext uri="{FF2B5EF4-FFF2-40B4-BE49-F238E27FC236}">
                  <a16:creationId xmlns:a16="http://schemas.microsoft.com/office/drawing/2014/main" id="{FB161647-27B2-4CD2-877E-072D43D86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0" y="1706"/>
              <a:ext cx="453" cy="322"/>
              <a:chOff x="1800" y="1706"/>
              <a:chExt cx="453" cy="322"/>
            </a:xfrm>
          </p:grpSpPr>
          <p:grpSp>
            <p:nvGrpSpPr>
              <p:cNvPr id="45115" name="Group 292">
                <a:extLst>
                  <a:ext uri="{FF2B5EF4-FFF2-40B4-BE49-F238E27FC236}">
                    <a16:creationId xmlns:a16="http://schemas.microsoft.com/office/drawing/2014/main" id="{3D3A300C-56D1-4133-A8EE-D299BA1FE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051" y="1828"/>
                <a:ext cx="299" cy="102"/>
                <a:chOff x="2265" y="1937"/>
                <a:chExt cx="1842" cy="552"/>
              </a:xfrm>
            </p:grpSpPr>
            <p:grpSp>
              <p:nvGrpSpPr>
                <p:cNvPr id="45129" name="Group 293">
                  <a:extLst>
                    <a:ext uri="{FF2B5EF4-FFF2-40B4-BE49-F238E27FC236}">
                      <a16:creationId xmlns:a16="http://schemas.microsoft.com/office/drawing/2014/main" id="{55FD2F4B-F7BC-4A39-9EF9-49F5C2D29F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1937"/>
                  <a:ext cx="1458" cy="552"/>
                  <a:chOff x="3027" y="1991"/>
                  <a:chExt cx="1458" cy="552"/>
                </a:xfrm>
              </p:grpSpPr>
              <p:sp>
                <p:nvSpPr>
                  <p:cNvPr id="45131" name="Freeform 294">
                    <a:extLst>
                      <a:ext uri="{FF2B5EF4-FFF2-40B4-BE49-F238E27FC236}">
                        <a16:creationId xmlns:a16="http://schemas.microsoft.com/office/drawing/2014/main" id="{9F51644E-0E15-4A68-81CA-741CAF596F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27" y="1991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132" name="Text Box 295">
                    <a:extLst>
                      <a:ext uri="{FF2B5EF4-FFF2-40B4-BE49-F238E27FC236}">
                        <a16:creationId xmlns:a16="http://schemas.microsoft.com/office/drawing/2014/main" id="{3C410BC4-D164-4396-ACD1-88A42BBD127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1" y="2135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30" name="Line 296">
                  <a:extLst>
                    <a:ext uri="{FF2B5EF4-FFF2-40B4-BE49-F238E27FC236}">
                      <a16:creationId xmlns:a16="http://schemas.microsoft.com/office/drawing/2014/main" id="{CB02F067-E3B2-425D-8788-30A6AF8B63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65" y="2207"/>
                  <a:ext cx="36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116" name="Group 297">
                <a:extLst>
                  <a:ext uri="{FF2B5EF4-FFF2-40B4-BE49-F238E27FC236}">
                    <a16:creationId xmlns:a16="http://schemas.microsoft.com/office/drawing/2014/main" id="{8DB42647-60B0-48A3-BD3E-530DA1C212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29" y="1773"/>
                <a:ext cx="155" cy="114"/>
                <a:chOff x="4029" y="1943"/>
                <a:chExt cx="954" cy="546"/>
              </a:xfrm>
            </p:grpSpPr>
            <p:grpSp>
              <p:nvGrpSpPr>
                <p:cNvPr id="45125" name="Group 298">
                  <a:extLst>
                    <a:ext uri="{FF2B5EF4-FFF2-40B4-BE49-F238E27FC236}">
                      <a16:creationId xmlns:a16="http://schemas.microsoft.com/office/drawing/2014/main" id="{AD7C96F4-0E2A-4F5F-AE6C-30D7C32D61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29" y="1943"/>
                  <a:ext cx="564" cy="546"/>
                  <a:chOff x="4407" y="2003"/>
                  <a:chExt cx="564" cy="546"/>
                </a:xfrm>
              </p:grpSpPr>
              <p:sp>
                <p:nvSpPr>
                  <p:cNvPr id="45127" name="Freeform 299">
                    <a:extLst>
                      <a:ext uri="{FF2B5EF4-FFF2-40B4-BE49-F238E27FC236}">
                        <a16:creationId xmlns:a16="http://schemas.microsoft.com/office/drawing/2014/main" id="{037DA87A-B657-48B8-AA6F-E8012805B8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07" y="2003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128" name="Text Box 300">
                    <a:extLst>
                      <a:ext uri="{FF2B5EF4-FFF2-40B4-BE49-F238E27FC236}">
                        <a16:creationId xmlns:a16="http://schemas.microsoft.com/office/drawing/2014/main" id="{F06FCAB9-8031-4535-B73F-0BAD468A6F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5" y="2123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18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26" name="Line 301">
                  <a:extLst>
                    <a:ext uri="{FF2B5EF4-FFF2-40B4-BE49-F238E27FC236}">
                      <a16:creationId xmlns:a16="http://schemas.microsoft.com/office/drawing/2014/main" id="{CE3567F4-D76F-4A92-890D-3D46E5DE46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2201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117" name="Group 302">
                <a:extLst>
                  <a:ext uri="{FF2B5EF4-FFF2-40B4-BE49-F238E27FC236}">
                    <a16:creationId xmlns:a16="http://schemas.microsoft.com/office/drawing/2014/main" id="{80EAD1EF-B4E4-4D9A-9482-C549C8D0F2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14" y="1843"/>
                <a:ext cx="269" cy="88"/>
                <a:chOff x="2271" y="3569"/>
                <a:chExt cx="1863" cy="523"/>
              </a:xfrm>
            </p:grpSpPr>
            <p:grpSp>
              <p:nvGrpSpPr>
                <p:cNvPr id="45119" name="Group 303">
                  <a:extLst>
                    <a:ext uri="{FF2B5EF4-FFF2-40B4-BE49-F238E27FC236}">
                      <a16:creationId xmlns:a16="http://schemas.microsoft.com/office/drawing/2014/main" id="{8BDB7457-594F-4FC5-9EB1-F561B675E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49" y="3569"/>
                  <a:ext cx="1485" cy="523"/>
                  <a:chOff x="2961" y="3303"/>
                  <a:chExt cx="1485" cy="523"/>
                </a:xfrm>
              </p:grpSpPr>
              <p:grpSp>
                <p:nvGrpSpPr>
                  <p:cNvPr id="45121" name="Group 304">
                    <a:extLst>
                      <a:ext uri="{FF2B5EF4-FFF2-40B4-BE49-F238E27FC236}">
                        <a16:creationId xmlns:a16="http://schemas.microsoft.com/office/drawing/2014/main" id="{38DD9BD6-B838-4B32-9165-FE4B7FBA5A3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1" y="3303"/>
                    <a:ext cx="1485" cy="523"/>
                    <a:chOff x="2961" y="3304"/>
                    <a:chExt cx="1485" cy="523"/>
                  </a:xfrm>
                </p:grpSpPr>
                <p:sp>
                  <p:nvSpPr>
                    <p:cNvPr id="45123" name="Arc 305">
                      <a:extLst>
                        <a:ext uri="{FF2B5EF4-FFF2-40B4-BE49-F238E27FC236}">
                          <a16:creationId xmlns:a16="http://schemas.microsoft.com/office/drawing/2014/main" id="{01BCBC79-D514-4B2E-BB14-B4B5EDBF0CA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185" y="3305"/>
                      <a:ext cx="261" cy="522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6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24" name="Freeform 306">
                      <a:extLst>
                        <a:ext uri="{FF2B5EF4-FFF2-40B4-BE49-F238E27FC236}">
                          <a16:creationId xmlns:a16="http://schemas.microsoft.com/office/drawing/2014/main" id="{DBE4B2F9-6CB4-49AB-B48D-2AA4A45574D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1" y="3304"/>
                      <a:ext cx="1254" cy="523"/>
                    </a:xfrm>
                    <a:custGeom>
                      <a:avLst/>
                      <a:gdLst>
                        <a:gd name="T0" fmla="*/ 1202 w 1290"/>
                        <a:gd name="T1" fmla="*/ 0 h 516"/>
                        <a:gd name="T2" fmla="*/ 0 w 1290"/>
                        <a:gd name="T3" fmla="*/ 0 h 516"/>
                        <a:gd name="T4" fmla="*/ 0 w 1290"/>
                        <a:gd name="T5" fmla="*/ 530 h 516"/>
                        <a:gd name="T6" fmla="*/ 1219 w 1290"/>
                        <a:gd name="T7" fmla="*/ 530 h 51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290" h="516">
                          <a:moveTo>
                            <a:pt x="1272" y="0"/>
                          </a:moveTo>
                          <a:lnTo>
                            <a:pt x="0" y="0"/>
                          </a:lnTo>
                          <a:lnTo>
                            <a:pt x="0" y="516"/>
                          </a:lnTo>
                          <a:lnTo>
                            <a:pt x="1290" y="516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22" name="Text Box 307">
                    <a:extLst>
                      <a:ext uri="{FF2B5EF4-FFF2-40B4-BE49-F238E27FC236}">
                        <a16:creationId xmlns:a16="http://schemas.microsoft.com/office/drawing/2014/main" id="{722B36FF-1480-4B18-A8DE-375B0AAABF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9" y="3419"/>
                    <a:ext cx="390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120" name="Line 308">
                  <a:extLst>
                    <a:ext uri="{FF2B5EF4-FFF2-40B4-BE49-F238E27FC236}">
                      <a16:creationId xmlns:a16="http://schemas.microsoft.com/office/drawing/2014/main" id="{719B404D-F74A-4910-BE4A-7D9D05A252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1" y="3827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118" name="AutoShape 309">
                <a:extLst>
                  <a:ext uri="{FF2B5EF4-FFF2-40B4-BE49-F238E27FC236}">
                    <a16:creationId xmlns:a16="http://schemas.microsoft.com/office/drawing/2014/main" id="{29B9937C-14DF-4A7F-AB44-9059EFA9A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04" y="1502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112" name="Group 310">
              <a:extLst>
                <a:ext uri="{FF2B5EF4-FFF2-40B4-BE49-F238E27FC236}">
                  <a16:creationId xmlns:a16="http://schemas.microsoft.com/office/drawing/2014/main" id="{9122AEC1-60A3-4AD0-9714-684CE97FB4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1" y="1446"/>
              <a:ext cx="249" cy="260"/>
              <a:chOff x="1891" y="1446"/>
              <a:chExt cx="249" cy="260"/>
            </a:xfrm>
          </p:grpSpPr>
          <p:sp>
            <p:nvSpPr>
              <p:cNvPr id="45113" name="AutoShape 311">
                <a:extLst>
                  <a:ext uri="{FF2B5EF4-FFF2-40B4-BE49-F238E27FC236}">
                    <a16:creationId xmlns:a16="http://schemas.microsoft.com/office/drawing/2014/main" id="{6622C2DB-BD6E-4C06-A97B-E134F42BB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" y="1446"/>
                <a:ext cx="249" cy="215"/>
              </a:xfrm>
              <a:prstGeom prst="triangle">
                <a:avLst>
                  <a:gd name="adj" fmla="val 5000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114" name="Line 312">
                <a:extLst>
                  <a:ext uri="{FF2B5EF4-FFF2-40B4-BE49-F238E27FC236}">
                    <a16:creationId xmlns:a16="http://schemas.microsoft.com/office/drawing/2014/main" id="{0A899256-D6BE-4635-B0EF-0EA2B31B4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1661"/>
                <a:ext cx="0" cy="45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889" name="Group 313">
            <a:extLst>
              <a:ext uri="{FF2B5EF4-FFF2-40B4-BE49-F238E27FC236}">
                <a16:creationId xmlns:a16="http://schemas.microsoft.com/office/drawing/2014/main" id="{6499D46C-E772-47D8-BD98-57268ABDBBF6}"/>
              </a:ext>
            </a:extLst>
          </p:cNvPr>
          <p:cNvGrpSpPr>
            <a:grpSpLocks/>
          </p:cNvGrpSpPr>
          <p:nvPr/>
        </p:nvGrpSpPr>
        <p:grpSpPr bwMode="auto">
          <a:xfrm rot="869565">
            <a:off x="3851275" y="1160463"/>
            <a:ext cx="708025" cy="938212"/>
            <a:chOff x="1858" y="1548"/>
            <a:chExt cx="446" cy="591"/>
          </a:xfrm>
        </p:grpSpPr>
        <p:grpSp>
          <p:nvGrpSpPr>
            <p:cNvPr id="45089" name="Group 314">
              <a:extLst>
                <a:ext uri="{FF2B5EF4-FFF2-40B4-BE49-F238E27FC236}">
                  <a16:creationId xmlns:a16="http://schemas.microsoft.com/office/drawing/2014/main" id="{6E205754-B026-454A-9A1E-9D92B9CF0C09}"/>
                </a:ext>
              </a:extLst>
            </p:cNvPr>
            <p:cNvGrpSpPr>
              <a:grpSpLocks/>
            </p:cNvGrpSpPr>
            <p:nvPr/>
          </p:nvGrpSpPr>
          <p:grpSpPr bwMode="auto">
            <a:xfrm rot="-44244">
              <a:off x="1858" y="1792"/>
              <a:ext cx="446" cy="347"/>
              <a:chOff x="1817" y="1162"/>
              <a:chExt cx="483" cy="344"/>
            </a:xfrm>
          </p:grpSpPr>
          <p:grpSp>
            <p:nvGrpSpPr>
              <p:cNvPr id="45093" name="Group 315">
                <a:extLst>
                  <a:ext uri="{FF2B5EF4-FFF2-40B4-BE49-F238E27FC236}">
                    <a16:creationId xmlns:a16="http://schemas.microsoft.com/office/drawing/2014/main" id="{9584DAEF-DA75-4A3E-BD1E-AC7AD1B3AE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1919" y="1306"/>
                <a:ext cx="299" cy="102"/>
                <a:chOff x="3987" y="4955"/>
                <a:chExt cx="1836" cy="552"/>
              </a:xfrm>
            </p:grpSpPr>
            <p:grpSp>
              <p:nvGrpSpPr>
                <p:cNvPr id="45107" name="Group 316">
                  <a:extLst>
                    <a:ext uri="{FF2B5EF4-FFF2-40B4-BE49-F238E27FC236}">
                      <a16:creationId xmlns:a16="http://schemas.microsoft.com/office/drawing/2014/main" id="{30FCCD4E-6A85-40D4-81E2-CF925F0E9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3987" y="4955"/>
                  <a:ext cx="1836" cy="552"/>
                  <a:chOff x="3711" y="5795"/>
                  <a:chExt cx="1836" cy="552"/>
                </a:xfrm>
              </p:grpSpPr>
              <p:sp>
                <p:nvSpPr>
                  <p:cNvPr id="45109" name="Freeform 317">
                    <a:extLst>
                      <a:ext uri="{FF2B5EF4-FFF2-40B4-BE49-F238E27FC236}">
                        <a16:creationId xmlns:a16="http://schemas.microsoft.com/office/drawing/2014/main" id="{63229CD8-7BB6-499C-8B5E-8E72B53D7F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9" y="5795"/>
                    <a:ext cx="1458" cy="552"/>
                  </a:xfrm>
                  <a:custGeom>
                    <a:avLst/>
                    <a:gdLst>
                      <a:gd name="T0" fmla="*/ 1290 w 1458"/>
                      <a:gd name="T1" fmla="*/ 18 h 552"/>
                      <a:gd name="T2" fmla="*/ 1458 w 1458"/>
                      <a:gd name="T3" fmla="*/ 294 h 552"/>
                      <a:gd name="T4" fmla="*/ 1308 w 1458"/>
                      <a:gd name="T5" fmla="*/ 552 h 552"/>
                      <a:gd name="T6" fmla="*/ 0 w 1458"/>
                      <a:gd name="T7" fmla="*/ 552 h 552"/>
                      <a:gd name="T8" fmla="*/ 0 w 1458"/>
                      <a:gd name="T9" fmla="*/ 0 h 552"/>
                      <a:gd name="T10" fmla="*/ 1290 w 1458"/>
                      <a:gd name="T11" fmla="*/ 18 h 55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458" h="552">
                        <a:moveTo>
                          <a:pt x="1290" y="18"/>
                        </a:moveTo>
                        <a:lnTo>
                          <a:pt x="1458" y="294"/>
                        </a:lnTo>
                        <a:lnTo>
                          <a:pt x="1308" y="552"/>
                        </a:lnTo>
                        <a:lnTo>
                          <a:pt x="0" y="552"/>
                        </a:lnTo>
                        <a:lnTo>
                          <a:pt x="0" y="0"/>
                        </a:lnTo>
                        <a:lnTo>
                          <a:pt x="1290" y="1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110" name="Line 318">
                    <a:extLst>
                      <a:ext uri="{FF2B5EF4-FFF2-40B4-BE49-F238E27FC236}">
                        <a16:creationId xmlns:a16="http://schemas.microsoft.com/office/drawing/2014/main" id="{834508A2-3AE7-4C1C-8266-3542B26030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11" y="6065"/>
                    <a:ext cx="360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108" name="Text Box 319">
                  <a:extLst>
                    <a:ext uri="{FF2B5EF4-FFF2-40B4-BE49-F238E27FC236}">
                      <a16:creationId xmlns:a16="http://schemas.microsoft.com/office/drawing/2014/main" id="{55EC8EC4-4080-4F40-99AE-1E893D2C85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1" y="5087"/>
                  <a:ext cx="390" cy="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CH" altLang="de-DE" sz="1200" b="1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endParaRPr lang="de-CH" altLang="de-DE" sz="1800" dirty="0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094" name="Group 320">
                <a:extLst>
                  <a:ext uri="{FF2B5EF4-FFF2-40B4-BE49-F238E27FC236}">
                    <a16:creationId xmlns:a16="http://schemas.microsoft.com/office/drawing/2014/main" id="{8610761D-D7AD-435A-937E-8D127EB832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2171" y="1259"/>
                <a:ext cx="157" cy="100"/>
                <a:chOff x="7787" y="3077"/>
                <a:chExt cx="965" cy="540"/>
              </a:xfrm>
            </p:grpSpPr>
            <p:grpSp>
              <p:nvGrpSpPr>
                <p:cNvPr id="45101" name="Group 321">
                  <a:extLst>
                    <a:ext uri="{FF2B5EF4-FFF2-40B4-BE49-F238E27FC236}">
                      <a16:creationId xmlns:a16="http://schemas.microsoft.com/office/drawing/2014/main" id="{2C51378A-2DDC-4D44-8592-3D2F0B757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787" y="3077"/>
                  <a:ext cx="605" cy="540"/>
                  <a:chOff x="4287" y="4997"/>
                  <a:chExt cx="606" cy="540"/>
                </a:xfrm>
              </p:grpSpPr>
              <p:grpSp>
                <p:nvGrpSpPr>
                  <p:cNvPr id="45103" name="Group 322">
                    <a:extLst>
                      <a:ext uri="{FF2B5EF4-FFF2-40B4-BE49-F238E27FC236}">
                        <a16:creationId xmlns:a16="http://schemas.microsoft.com/office/drawing/2014/main" id="{D6EB71BF-57F2-4785-8177-25D60E2F88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5" y="4997"/>
                    <a:ext cx="558" cy="540"/>
                    <a:chOff x="4335" y="4997"/>
                    <a:chExt cx="558" cy="540"/>
                  </a:xfrm>
                </p:grpSpPr>
                <p:sp>
                  <p:nvSpPr>
                    <p:cNvPr id="45105" name="Arc 323">
                      <a:extLst>
                        <a:ext uri="{FF2B5EF4-FFF2-40B4-BE49-F238E27FC236}">
                          <a16:creationId xmlns:a16="http://schemas.microsoft.com/office/drawing/2014/main" id="{F5D7C867-67A2-4D57-961A-118C559A1D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41" y="4997"/>
                      <a:ext cx="261" cy="534"/>
                    </a:xfrm>
                    <a:custGeom>
                      <a:avLst/>
                      <a:gdLst>
                        <a:gd name="T0" fmla="*/ 0 w 21600"/>
                        <a:gd name="T1" fmla="*/ 0 h 43199"/>
                        <a:gd name="T2" fmla="*/ 0 w 21600"/>
                        <a:gd name="T3" fmla="*/ 7 h 43199"/>
                        <a:gd name="T4" fmla="*/ 0 w 21600"/>
                        <a:gd name="T5" fmla="*/ 3 h 43199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21600" h="43199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</a:path>
                        <a:path w="21600" h="43199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cubicBezTo>
                            <a:pt x="21600" y="33437"/>
                            <a:pt x="12071" y="43069"/>
                            <a:pt x="234" y="43198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  <p:sp>
                  <p:nvSpPr>
                    <p:cNvPr id="45106" name="Freeform 324">
                      <a:extLst>
                        <a:ext uri="{FF2B5EF4-FFF2-40B4-BE49-F238E27FC236}">
                          <a16:creationId xmlns:a16="http://schemas.microsoft.com/office/drawing/2014/main" id="{6920DEF5-BE92-4222-9960-51C5EB62C5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335" y="4997"/>
                      <a:ext cx="558" cy="540"/>
                    </a:xfrm>
                    <a:custGeom>
                      <a:avLst/>
                      <a:gdLst>
                        <a:gd name="T0" fmla="*/ 0 w 558"/>
                        <a:gd name="T1" fmla="*/ 0 h 534"/>
                        <a:gd name="T2" fmla="*/ 558 w 558"/>
                        <a:gd name="T3" fmla="*/ 0 h 534"/>
                        <a:gd name="T4" fmla="*/ 558 w 558"/>
                        <a:gd name="T5" fmla="*/ 546 h 534"/>
                        <a:gd name="T6" fmla="*/ 0 w 558"/>
                        <a:gd name="T7" fmla="*/ 546 h 53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558" h="534">
                          <a:moveTo>
                            <a:pt x="0" y="0"/>
                          </a:moveTo>
                          <a:lnTo>
                            <a:pt x="558" y="0"/>
                          </a:lnTo>
                          <a:lnTo>
                            <a:pt x="558" y="534"/>
                          </a:lnTo>
                          <a:lnTo>
                            <a:pt x="0" y="534"/>
                          </a:lnTo>
                        </a:path>
                      </a:pathLst>
                    </a:custGeom>
                    <a:solidFill>
                      <a:srgbClr val="FF99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CH" dirty="0"/>
                    </a:p>
                  </p:txBody>
                </p:sp>
              </p:grpSp>
              <p:sp>
                <p:nvSpPr>
                  <p:cNvPr id="45104" name="Arc 325">
                    <a:extLst>
                      <a:ext uri="{FF2B5EF4-FFF2-40B4-BE49-F238E27FC236}">
                        <a16:creationId xmlns:a16="http://schemas.microsoft.com/office/drawing/2014/main" id="{398BA3B1-CE05-4EA9-AF41-D41A947112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87" y="5003"/>
                    <a:ext cx="261" cy="534"/>
                  </a:xfrm>
                  <a:custGeom>
                    <a:avLst/>
                    <a:gdLst>
                      <a:gd name="T0" fmla="*/ 0 w 21600"/>
                      <a:gd name="T1" fmla="*/ 0 h 43199"/>
                      <a:gd name="T2" fmla="*/ 0 w 21600"/>
                      <a:gd name="T3" fmla="*/ 7 h 43199"/>
                      <a:gd name="T4" fmla="*/ 0 w 21600"/>
                      <a:gd name="T5" fmla="*/ 3 h 431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4319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</a:path>
                      <a:path w="21600" h="4319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437"/>
                          <a:pt x="12071" y="43069"/>
                          <a:pt x="234" y="43198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</p:grpSp>
            <p:sp>
              <p:nvSpPr>
                <p:cNvPr id="45102" name="Line 326">
                  <a:extLst>
                    <a:ext uri="{FF2B5EF4-FFF2-40B4-BE49-F238E27FC236}">
                      <a16:creationId xmlns:a16="http://schemas.microsoft.com/office/drawing/2014/main" id="{7137A7BA-5901-461D-9F1E-E60A28D30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92" y="3353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grpSp>
            <p:nvGrpSpPr>
              <p:cNvPr id="45095" name="Group 327">
                <a:extLst>
                  <a:ext uri="{FF2B5EF4-FFF2-40B4-BE49-F238E27FC236}">
                    <a16:creationId xmlns:a16="http://schemas.microsoft.com/office/drawing/2014/main" id="{AD89F09D-84AF-4CAE-BBC2-EAD33B904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791" y="1230"/>
                <a:ext cx="158" cy="105"/>
                <a:chOff x="2253" y="5183"/>
                <a:chExt cx="966" cy="546"/>
              </a:xfrm>
            </p:grpSpPr>
            <p:grpSp>
              <p:nvGrpSpPr>
                <p:cNvPr id="45097" name="Group 328">
                  <a:extLst>
                    <a:ext uri="{FF2B5EF4-FFF2-40B4-BE49-F238E27FC236}">
                      <a16:creationId xmlns:a16="http://schemas.microsoft.com/office/drawing/2014/main" id="{987814BB-CDA9-4846-AF3E-99477C3E90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5" y="5183"/>
                  <a:ext cx="564" cy="546"/>
                  <a:chOff x="3411" y="5201"/>
                  <a:chExt cx="564" cy="546"/>
                </a:xfrm>
              </p:grpSpPr>
              <p:sp>
                <p:nvSpPr>
                  <p:cNvPr id="45099" name="Freeform 329">
                    <a:extLst>
                      <a:ext uri="{FF2B5EF4-FFF2-40B4-BE49-F238E27FC236}">
                        <a16:creationId xmlns:a16="http://schemas.microsoft.com/office/drawing/2014/main" id="{9F7F48EB-E1FE-4994-96DE-DE769D9513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3411" y="5201"/>
                    <a:ext cx="564" cy="546"/>
                  </a:xfrm>
                  <a:custGeom>
                    <a:avLst/>
                    <a:gdLst>
                      <a:gd name="T0" fmla="*/ 0 w 564"/>
                      <a:gd name="T1" fmla="*/ 0 h 546"/>
                      <a:gd name="T2" fmla="*/ 564 w 564"/>
                      <a:gd name="T3" fmla="*/ 0 h 546"/>
                      <a:gd name="T4" fmla="*/ 564 w 564"/>
                      <a:gd name="T5" fmla="*/ 546 h 546"/>
                      <a:gd name="T6" fmla="*/ 6 w 564"/>
                      <a:gd name="T7" fmla="*/ 546 h 546"/>
                      <a:gd name="T8" fmla="*/ 162 w 564"/>
                      <a:gd name="T9" fmla="*/ 282 h 546"/>
                      <a:gd name="T10" fmla="*/ 0 w 564"/>
                      <a:gd name="T11" fmla="*/ 0 h 54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64" h="546">
                        <a:moveTo>
                          <a:pt x="0" y="0"/>
                        </a:moveTo>
                        <a:lnTo>
                          <a:pt x="564" y="0"/>
                        </a:lnTo>
                        <a:lnTo>
                          <a:pt x="564" y="546"/>
                        </a:lnTo>
                        <a:lnTo>
                          <a:pt x="6" y="546"/>
                        </a:lnTo>
                        <a:lnTo>
                          <a:pt x="162" y="2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CH" dirty="0"/>
                  </a:p>
                </p:txBody>
              </p:sp>
              <p:sp>
                <p:nvSpPr>
                  <p:cNvPr id="45100" name="Text Box 330">
                    <a:extLst>
                      <a:ext uri="{FF2B5EF4-FFF2-40B4-BE49-F238E27FC236}">
                        <a16:creationId xmlns:a16="http://schemas.microsoft.com/office/drawing/2014/main" id="{C11D20B6-602A-4F79-9CEC-AACD13186FC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5" y="5339"/>
                    <a:ext cx="270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de-CH" altLang="de-DE" sz="12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</a:t>
                    </a:r>
                    <a:endParaRPr lang="de-CH" altLang="de-DE" sz="2000" dirty="0">
                      <a:latin typeface="Tahoma" panose="020B060403050404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5098" name="Line 331">
                  <a:extLst>
                    <a:ext uri="{FF2B5EF4-FFF2-40B4-BE49-F238E27FC236}">
                      <a16:creationId xmlns:a16="http://schemas.microsoft.com/office/drawing/2014/main" id="{8D7C0E92-9897-4B1E-B9E9-857267CC8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3" y="5459"/>
                  <a:ext cx="360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CH" dirty="0"/>
                </a:p>
              </p:txBody>
            </p:sp>
          </p:grpSp>
          <p:sp>
            <p:nvSpPr>
              <p:cNvPr id="45096" name="AutoShape 332">
                <a:extLst>
                  <a:ext uri="{FF2B5EF4-FFF2-40B4-BE49-F238E27FC236}">
                    <a16:creationId xmlns:a16="http://schemas.microsoft.com/office/drawing/2014/main" id="{0BDEAE84-B3BE-4FD2-882B-C0AA72C1C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2041" y="958"/>
                <a:ext cx="45" cy="453"/>
              </a:xfrm>
              <a:prstGeom prst="can">
                <a:avLst>
                  <a:gd name="adj" fmla="val 78203"/>
                </a:avLst>
              </a:prstGeom>
              <a:solidFill>
                <a:srgbClr val="000066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090" name="Group 333">
              <a:extLst>
                <a:ext uri="{FF2B5EF4-FFF2-40B4-BE49-F238E27FC236}">
                  <a16:creationId xmlns:a16="http://schemas.microsoft.com/office/drawing/2014/main" id="{D19961CF-3ECC-4292-BBDC-EE52E988A90B}"/>
                </a:ext>
              </a:extLst>
            </p:cNvPr>
            <p:cNvGrpSpPr>
              <a:grpSpLocks/>
            </p:cNvGrpSpPr>
            <p:nvPr/>
          </p:nvGrpSpPr>
          <p:grpSpPr bwMode="auto">
            <a:xfrm rot="1286832">
              <a:off x="1966" y="1548"/>
              <a:ext cx="234" cy="234"/>
              <a:chOff x="1599" y="1048"/>
              <a:chExt cx="394" cy="403"/>
            </a:xfrm>
          </p:grpSpPr>
          <p:sp>
            <p:nvSpPr>
              <p:cNvPr id="45091" name="AutoShape 334">
                <a:extLst>
                  <a:ext uri="{FF2B5EF4-FFF2-40B4-BE49-F238E27FC236}">
                    <a16:creationId xmlns:a16="http://schemas.microsoft.com/office/drawing/2014/main" id="{5B18D40D-09BA-4C9C-ABBB-939DA2C37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331076">
                <a:off x="1599" y="1048"/>
                <a:ext cx="394" cy="340"/>
              </a:xfrm>
              <a:prstGeom prst="hexagon">
                <a:avLst>
                  <a:gd name="adj" fmla="val 28971"/>
                  <a:gd name="vf" fmla="val 115470"/>
                </a:avLst>
              </a:prstGeom>
              <a:solidFill>
                <a:srgbClr val="66FFFF"/>
              </a:solidFill>
              <a:ln w="9525" algn="ctr">
                <a:solidFill>
                  <a:srgbClr val="0000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CH" altLang="de-D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092" name="Line 335">
                <a:extLst>
                  <a:ext uri="{FF2B5EF4-FFF2-40B4-BE49-F238E27FC236}">
                    <a16:creationId xmlns:a16="http://schemas.microsoft.com/office/drawing/2014/main" id="{29234D69-8181-448B-8207-7FFD0F832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268924" flipV="1">
                <a:off x="1877" y="1372"/>
                <a:ext cx="0" cy="79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endParaRPr lang="de-CH" dirty="0"/>
              </a:p>
            </p:txBody>
          </p:sp>
        </p:grpSp>
      </p:grpSp>
      <p:grpSp>
        <p:nvGrpSpPr>
          <p:cNvPr id="152912" name="Group 336">
            <a:extLst>
              <a:ext uri="{FF2B5EF4-FFF2-40B4-BE49-F238E27FC236}">
                <a16:creationId xmlns:a16="http://schemas.microsoft.com/office/drawing/2014/main" id="{1351A8E8-92D4-479B-A00F-296AAB908E6F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4329113"/>
            <a:ext cx="5618163" cy="1673225"/>
            <a:chOff x="1202" y="2727"/>
            <a:chExt cx="3539" cy="1054"/>
          </a:xfrm>
        </p:grpSpPr>
        <p:sp>
          <p:nvSpPr>
            <p:cNvPr id="45076" name="Freeform 337">
              <a:extLst>
                <a:ext uri="{FF2B5EF4-FFF2-40B4-BE49-F238E27FC236}">
                  <a16:creationId xmlns:a16="http://schemas.microsoft.com/office/drawing/2014/main" id="{64CA7A99-4C9C-4615-B0DB-DE43301C3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2840"/>
              <a:ext cx="3447" cy="840"/>
            </a:xfrm>
            <a:custGeom>
              <a:avLst/>
              <a:gdLst>
                <a:gd name="T0" fmla="*/ 0 w 3447"/>
                <a:gd name="T1" fmla="*/ 0 h 840"/>
                <a:gd name="T2" fmla="*/ 363 w 3447"/>
                <a:gd name="T3" fmla="*/ 53 h 840"/>
                <a:gd name="T4" fmla="*/ 748 w 3447"/>
                <a:gd name="T5" fmla="*/ 182 h 840"/>
                <a:gd name="T6" fmla="*/ 1361 w 3447"/>
                <a:gd name="T7" fmla="*/ 499 h 840"/>
                <a:gd name="T8" fmla="*/ 1928 w 3447"/>
                <a:gd name="T9" fmla="*/ 703 h 840"/>
                <a:gd name="T10" fmla="*/ 2812 w 3447"/>
                <a:gd name="T11" fmla="*/ 817 h 840"/>
                <a:gd name="T12" fmla="*/ 3447 w 3447"/>
                <a:gd name="T13" fmla="*/ 839 h 8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47" h="840">
                  <a:moveTo>
                    <a:pt x="0" y="0"/>
                  </a:moveTo>
                  <a:cubicBezTo>
                    <a:pt x="61" y="9"/>
                    <a:pt x="238" y="23"/>
                    <a:pt x="363" y="53"/>
                  </a:cubicBezTo>
                  <a:cubicBezTo>
                    <a:pt x="488" y="83"/>
                    <a:pt x="582" y="108"/>
                    <a:pt x="748" y="182"/>
                  </a:cubicBezTo>
                  <a:cubicBezTo>
                    <a:pt x="914" y="256"/>
                    <a:pt x="1164" y="412"/>
                    <a:pt x="1361" y="499"/>
                  </a:cubicBezTo>
                  <a:cubicBezTo>
                    <a:pt x="1558" y="586"/>
                    <a:pt x="1686" y="650"/>
                    <a:pt x="1928" y="703"/>
                  </a:cubicBezTo>
                  <a:cubicBezTo>
                    <a:pt x="2170" y="756"/>
                    <a:pt x="2559" y="794"/>
                    <a:pt x="2812" y="817"/>
                  </a:cubicBezTo>
                  <a:cubicBezTo>
                    <a:pt x="3065" y="840"/>
                    <a:pt x="3341" y="835"/>
                    <a:pt x="3447" y="839"/>
                  </a:cubicBezTo>
                </a:path>
              </a:pathLst>
            </a:custGeom>
            <a:noFill/>
            <a:ln w="38100" cap="flat" cmpd="sng">
              <a:solidFill>
                <a:srgbClr val="66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de-CH" dirty="0"/>
            </a:p>
          </p:txBody>
        </p:sp>
        <p:sp>
          <p:nvSpPr>
            <p:cNvPr id="45077" name="AutoShape 338">
              <a:extLst>
                <a:ext uri="{FF2B5EF4-FFF2-40B4-BE49-F238E27FC236}">
                  <a16:creationId xmlns:a16="http://schemas.microsoft.com/office/drawing/2014/main" id="{EFE251CA-11C6-4946-9AC2-2CFD5AF804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6906">
              <a:off x="4492" y="3566"/>
              <a:ext cx="249" cy="21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78" name="AutoShape 339">
              <a:extLst>
                <a:ext uri="{FF2B5EF4-FFF2-40B4-BE49-F238E27FC236}">
                  <a16:creationId xmlns:a16="http://schemas.microsoft.com/office/drawing/2014/main" id="{29F9B98D-0EA1-4823-B631-4BB7620E0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41418">
              <a:off x="4200" y="3569"/>
              <a:ext cx="234" cy="197"/>
            </a:xfrm>
            <a:prstGeom prst="hexagon">
              <a:avLst>
                <a:gd name="adj" fmla="val 29695"/>
                <a:gd name="vf" fmla="val 11547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79" name="AutoShape 340">
              <a:extLst>
                <a:ext uri="{FF2B5EF4-FFF2-40B4-BE49-F238E27FC236}">
                  <a16:creationId xmlns:a16="http://schemas.microsoft.com/office/drawing/2014/main" id="{BCA79CF6-DBF0-406E-B36B-07528FA91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3543"/>
              <a:ext cx="226" cy="226"/>
            </a:xfrm>
            <a:prstGeom prst="diamond">
              <a:avLst/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0" name="Oval 341">
              <a:extLst>
                <a:ext uri="{FF2B5EF4-FFF2-40B4-BE49-F238E27FC236}">
                  <a16:creationId xmlns:a16="http://schemas.microsoft.com/office/drawing/2014/main" id="{D7C1839A-68AF-4E0D-9124-79544967DF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24699">
              <a:off x="3574" y="3521"/>
              <a:ext cx="204" cy="204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1" name="Rectangle 342">
              <a:extLst>
                <a:ext uri="{FF2B5EF4-FFF2-40B4-BE49-F238E27FC236}">
                  <a16:creationId xmlns:a16="http://schemas.microsoft.com/office/drawing/2014/main" id="{61BFEE58-62F4-4F78-A18A-5EE392B23C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94266">
              <a:off x="3247" y="3476"/>
              <a:ext cx="204" cy="204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2" name="AutoShape 343">
              <a:extLst>
                <a:ext uri="{FF2B5EF4-FFF2-40B4-BE49-F238E27FC236}">
                  <a16:creationId xmlns:a16="http://schemas.microsoft.com/office/drawing/2014/main" id="{6E7AF261-2905-47F5-81CF-BDB7282F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97775">
              <a:off x="2932" y="3375"/>
              <a:ext cx="249" cy="21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3" name="AutoShape 344">
              <a:extLst>
                <a:ext uri="{FF2B5EF4-FFF2-40B4-BE49-F238E27FC236}">
                  <a16:creationId xmlns:a16="http://schemas.microsoft.com/office/drawing/2014/main" id="{5D34867C-78FA-4273-B933-37DD00E469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43681">
              <a:off x="2640" y="3272"/>
              <a:ext cx="226" cy="226"/>
            </a:xfrm>
            <a:prstGeom prst="diamond">
              <a:avLst/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4" name="Oval 345">
              <a:extLst>
                <a:ext uri="{FF2B5EF4-FFF2-40B4-BE49-F238E27FC236}">
                  <a16:creationId xmlns:a16="http://schemas.microsoft.com/office/drawing/2014/main" id="{1073045A-7002-4083-8D0B-B0A11EEA9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24699">
              <a:off x="2373" y="3159"/>
              <a:ext cx="204" cy="204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5" name="Rectangle 346">
              <a:extLst>
                <a:ext uri="{FF2B5EF4-FFF2-40B4-BE49-F238E27FC236}">
                  <a16:creationId xmlns:a16="http://schemas.microsoft.com/office/drawing/2014/main" id="{3D6287C2-C43E-486A-8A74-E448DF4AE5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05812">
              <a:off x="2097" y="2978"/>
              <a:ext cx="204" cy="204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6" name="AutoShape 347">
              <a:extLst>
                <a:ext uri="{FF2B5EF4-FFF2-40B4-BE49-F238E27FC236}">
                  <a16:creationId xmlns:a16="http://schemas.microsoft.com/office/drawing/2014/main" id="{4ACE6A71-1B30-40BE-A5DD-A49331803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41418">
              <a:off x="1792" y="2863"/>
              <a:ext cx="234" cy="197"/>
            </a:xfrm>
            <a:prstGeom prst="hexagon">
              <a:avLst>
                <a:gd name="adj" fmla="val 29695"/>
                <a:gd name="vf" fmla="val 11547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7" name="AutoShape 348">
              <a:extLst>
                <a:ext uri="{FF2B5EF4-FFF2-40B4-BE49-F238E27FC236}">
                  <a16:creationId xmlns:a16="http://schemas.microsoft.com/office/drawing/2014/main" id="{221976C6-8A0E-4367-AAEF-8BA200432D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41418">
              <a:off x="1497" y="2772"/>
              <a:ext cx="234" cy="197"/>
            </a:xfrm>
            <a:prstGeom prst="hexagon">
              <a:avLst>
                <a:gd name="adj" fmla="val 29695"/>
                <a:gd name="vf" fmla="val 11547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88" name="AutoShape 349">
              <a:extLst>
                <a:ext uri="{FF2B5EF4-FFF2-40B4-BE49-F238E27FC236}">
                  <a16:creationId xmlns:a16="http://schemas.microsoft.com/office/drawing/2014/main" id="{BCB549A8-4C98-4C25-BC51-06C3F1229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6906">
              <a:off x="1202" y="2727"/>
              <a:ext cx="249" cy="215"/>
            </a:xfrm>
            <a:prstGeom prst="triangle">
              <a:avLst>
                <a:gd name="adj" fmla="val 50000"/>
              </a:avLst>
            </a:prstGeom>
            <a:solidFill>
              <a:srgbClr val="66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</p:grpSp>
      <p:sp>
        <p:nvSpPr>
          <p:cNvPr id="152926" name="AutoShape 350">
            <a:extLst>
              <a:ext uri="{FF2B5EF4-FFF2-40B4-BE49-F238E27FC236}">
                <a16:creationId xmlns:a16="http://schemas.microsoft.com/office/drawing/2014/main" id="{BAEF62F7-033D-42F0-8418-17A4AEDE1925}"/>
              </a:ext>
            </a:extLst>
          </p:cNvPr>
          <p:cNvSpPr>
            <a:spLocks/>
          </p:cNvSpPr>
          <p:nvPr/>
        </p:nvSpPr>
        <p:spPr bwMode="auto">
          <a:xfrm>
            <a:off x="6877050" y="5013325"/>
            <a:ext cx="914400" cy="293688"/>
          </a:xfrm>
          <a:prstGeom prst="callout2">
            <a:avLst>
              <a:gd name="adj1" fmla="val 38917"/>
              <a:gd name="adj2" fmla="val -8333"/>
              <a:gd name="adj3" fmla="val 38917"/>
              <a:gd name="adj4" fmla="val -48787"/>
              <a:gd name="adj5" fmla="val 272972"/>
              <a:gd name="adj6" fmla="val -90625"/>
            </a:avLst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4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grpSp>
        <p:nvGrpSpPr>
          <p:cNvPr id="152927" name="Group 351">
            <a:extLst>
              <a:ext uri="{FF2B5EF4-FFF2-40B4-BE49-F238E27FC236}">
                <a16:creationId xmlns:a16="http://schemas.microsoft.com/office/drawing/2014/main" id="{FF9EF9BA-B82A-490A-92D6-5E6490102845}"/>
              </a:ext>
            </a:extLst>
          </p:cNvPr>
          <p:cNvGrpSpPr>
            <a:grpSpLocks/>
          </p:cNvGrpSpPr>
          <p:nvPr/>
        </p:nvGrpSpPr>
        <p:grpSpPr bwMode="auto">
          <a:xfrm rot="494866">
            <a:off x="4211638" y="6057900"/>
            <a:ext cx="2195512" cy="663575"/>
            <a:chOff x="3449" y="3786"/>
            <a:chExt cx="1383" cy="418"/>
          </a:xfrm>
        </p:grpSpPr>
        <p:sp>
          <p:nvSpPr>
            <p:cNvPr id="45074" name="AutoShape 352">
              <a:extLst>
                <a:ext uri="{FF2B5EF4-FFF2-40B4-BE49-F238E27FC236}">
                  <a16:creationId xmlns:a16="http://schemas.microsoft.com/office/drawing/2014/main" id="{A7D672BE-74EA-4A6F-8735-4FE3369AE56F}"/>
                </a:ext>
              </a:extLst>
            </p:cNvPr>
            <p:cNvSpPr>
              <a:spLocks/>
            </p:cNvSpPr>
            <p:nvPr/>
          </p:nvSpPr>
          <p:spPr bwMode="auto">
            <a:xfrm rot="-5132364">
              <a:off x="4035" y="3200"/>
              <a:ext cx="211" cy="1383"/>
            </a:xfrm>
            <a:prstGeom prst="leftBrace">
              <a:avLst>
                <a:gd name="adj1" fmla="val 54621"/>
                <a:gd name="adj2" fmla="val 50000"/>
              </a:avLst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CH" altLang="de-DE" sz="2000" dirty="0">
                <a:latin typeface="Arial" panose="020B0604020202020204" pitchFamily="34" charset="0"/>
              </a:endParaRPr>
            </a:p>
          </p:txBody>
        </p:sp>
        <p:sp>
          <p:nvSpPr>
            <p:cNvPr id="45075" name="Text Box 353">
              <a:extLst>
                <a:ext uri="{FF2B5EF4-FFF2-40B4-BE49-F238E27FC236}">
                  <a16:creationId xmlns:a16="http://schemas.microsoft.com/office/drawing/2014/main" id="{16A82DC0-02CA-4B2A-9B0E-F8CFC5057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6" y="3974"/>
              <a:ext cx="66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altLang="de-DE" sz="2400" b="1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Protein</a:t>
              </a:r>
            </a:p>
          </p:txBody>
        </p:sp>
      </p:grpSp>
      <p:sp>
        <p:nvSpPr>
          <p:cNvPr id="2" name="Text Box 4">
            <a:extLst>
              <a:ext uri="{FF2B5EF4-FFF2-40B4-BE49-F238E27FC236}">
                <a16:creationId xmlns:a16="http://schemas.microsoft.com/office/drawing/2014/main" id="{1CDFD417-5005-AA87-7A5D-5E6E8FC5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36202" y="6515299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2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2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5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96296E-6 C -0.01492 0.03055 -0.02968 0.06134 -0.03159 0.08935 C -0.0335 0.11736 -0.0276 0.15138 -0.0118 0.16805 C 0.004 0.18472 0.04254 0.18564 0.06285 0.18912 C 0.08317 0.19259 0.09584 0.18912 0.11025 0.18912 C 0.12466 0.18912 0.13317 0.18726 0.14931 0.18912 C 0.16581 0.19097 0.18768 0.19166 0.20851 0.19953 C 0.22969 0.2074 0.25504 0.22407 0.27535 0.23634 C 0.29584 0.24861 0.31424 0.26087 0.33056 0.27314 C 0.34723 0.28541 0.36094 0.29837 0.37379 0.30972 C 0.38699 0.32106 0.39428 0.33055 0.40921 0.3412 C 0.42449 0.35185 0.44879 0.36064 0.46459 0.37291 C 0.48021 0.38518 0.49028 0.39814 0.504 0.41481 C 0.51771 0.43148 0.53525 0.45671 0.54723 0.47245 C 0.55903 0.48819 0.56685 0.49861 0.57483 0.50925 " pathEditMode="relative" ptsTypes="aaaaaaaaaaaaaaA">
                                      <p:cBhvr>
                                        <p:cTn id="73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2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7.40741E-7 C 0.0 -7.40741E-7 0.02361 0.00255 0.04722 0.00533 " pathEditMode="relative" ptsTypes="aA">
                                      <p:cBhvr>
                                        <p:cTn id="80" dur="2000" fill="hold"/>
                                        <p:tgtEl>
                                          <p:spTgt spid="152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18519E-6 C -0.02761 0.01643 -0.05504 0.0331 -0.07483 0.04722 C -0.09462 0.06134 -0.10781 0.06041 -0.11823 0.08402 C -0.12865 0.10763 -0.13785 0.15671 -0.13785 0.18911 C -0.13785 0.22152 -0.13125 0.25462 -0.11823 0.27824 C -0.10521 0.30185 -0.07882 0.32036 -0.0592 0.33078 C -0.03958 0.3412 -0.02691 0.33773 -3.05556E-6 0.3412 C 0.02691 0.34467 0.07014 0.34212 0.10226 0.35185 C 0.13437 0.36157 0.15677 0.37731 0.19288 0.39907 C 0.22899 0.42083 0.2842 0.45763 0.31892 0.4831 C 0.35364 0.50856 0.37535 0.52962 0.40156 0.55138 C 0.42778 0.57314 0.45677 0.59259 0.47639 0.61435 C 0.49601 0.63611 0.50781 0.65925 0.51962 0.68263 " pathEditMode="relative" ptsTypes="aaaaaaaaaaaaA">
                                      <p:cBhvr>
                                        <p:cTn id="93" dur="20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38889E-6 -0.00116 C 1.38889E-6 -0.00093 0.04132 0.00972 0.08264 0.0208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52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108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408 0.0118 -0.08143 0.02361 -0.12205 0.03148 C -0.16268 0.03935 -0.20348 0.04537 -0.2441 0.04722 C -0.28473 0.04907 -0.31563 0.04791 -0.36615 0.0419 C -0.41667 0.03588 -0.49549 0.01134 -0.54723 0.01041 C -0.59896 0.00949 -0.64167 0.02106 -0.67709 0.0368 C -0.7125 0.05254 -0.73959 0.0743 -0.7599 0.10486 C -0.78021 0.13541 -0.79341 0.17662 -0.79931 0.22037 C -0.80521 0.26412 -0.80313 0.32893 -0.79532 0.36736 C -0.7875 0.40578 -0.77101 0.43125 -0.75191 0.45139 C -0.73282 0.47152 -0.70591 0.4794 -0.68108 0.48819 C -0.65625 0.49699 -0.63716 0.49166 -0.60243 0.50393 C -0.56771 0.5162 -0.51632 0.53634 -0.4724 0.5618 C -0.42848 0.58727 -0.37848 0.63264 -0.33855 0.65625 C -0.29861 0.67986 -0.26702 0.68171 -0.2323 0.70347 C -0.19757 0.72523 -0.15278 0.76203 -0.12986 0.7875 C -0.10695 0.81296 -0.1007 0.83426 -0.09445 0.85578 " pathEditMode="relative" ptsTypes="aaaaaaaaaaaaaaaaA">
                                      <p:cBhvr>
                                        <p:cTn id="101" dur="3000" fill="hold"/>
                                        <p:tgtEl>
                                          <p:spTgt spid="152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52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C 0.03003 0.02361 0.06024 0.04722 0.08264 0.06296 C 0.10503 0.0787 0.12396 0.08912 0.13385 0.09445 " pathEditMode="relative" rAng="0" ptsTypes="aaA">
                                      <p:cBhvr>
                                        <p:cTn id="106" dur="2000" fill="hold"/>
                                        <p:tgtEl>
                                          <p:spTgt spid="152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79" grpId="0" build="p"/>
      <p:bldP spid="1529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3" descr="Schiff">
            <a:extLst>
              <a:ext uri="{FF2B5EF4-FFF2-40B4-BE49-F238E27FC236}">
                <a16:creationId xmlns:a16="http://schemas.microsoft.com/office/drawing/2014/main" id="{9E0C0F68-FA79-47D5-9308-A5623D70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704">
            <a:off x="2306638" y="1166813"/>
            <a:ext cx="4314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 descr="ATT248275">
            <a:extLst>
              <a:ext uri="{FF2B5EF4-FFF2-40B4-BE49-F238E27FC236}">
                <a16:creationId xmlns:a16="http://schemas.microsoft.com/office/drawing/2014/main" id="{7CF53944-C4FB-47A3-A83B-4DB846313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1397000"/>
            <a:ext cx="17430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 descr="ATT248277">
            <a:extLst>
              <a:ext uri="{FF2B5EF4-FFF2-40B4-BE49-F238E27FC236}">
                <a16:creationId xmlns:a16="http://schemas.microsoft.com/office/drawing/2014/main" id="{3C69FA04-4CF5-4454-BC2F-90D35965C7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0256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6" name="Rectangle 6">
            <a:extLst>
              <a:ext uri="{FF2B5EF4-FFF2-40B4-BE49-F238E27FC236}">
                <a16:creationId xmlns:a16="http://schemas.microsoft.com/office/drawing/2014/main" id="{1EDCB49A-239B-4B58-9AE2-7F40C80AF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25400"/>
            <a:ext cx="8229600" cy="720725"/>
          </a:xfrm>
          <a:noFill/>
        </p:spPr>
        <p:txBody>
          <a:bodyPr/>
          <a:lstStyle/>
          <a:p>
            <a:pPr eaLnBrk="1" hangingPunct="1"/>
            <a:r>
              <a:rPr lang="de-CH" altLang="de-DE" sz="4000" dirty="0">
                <a:solidFill>
                  <a:schemeClr val="accent2"/>
                </a:solidFill>
                <a:latin typeface="Arial" panose="020B0604020202020204" pitchFamily="34" charset="0"/>
              </a:rPr>
              <a:t>Affenstark</a:t>
            </a:r>
          </a:p>
        </p:txBody>
      </p:sp>
      <p:sp>
        <p:nvSpPr>
          <p:cNvPr id="46086" name="Rectangle 8">
            <a:extLst>
              <a:ext uri="{FF2B5EF4-FFF2-40B4-BE49-F238E27FC236}">
                <a16:creationId xmlns:a16="http://schemas.microsoft.com/office/drawing/2014/main" id="{B068FBD0-FBAA-4E74-93AF-F90F6F19F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5141913"/>
            <a:ext cx="633670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dirty="0">
                <a:latin typeface="Arial" panose="020B0604020202020204" pitchFamily="34" charset="0"/>
              </a:rPr>
              <a:t>Na ja - gesehen hab ich‘s schon…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dirty="0">
                <a:latin typeface="Arial" panose="020B0604020202020204" pitchFamily="34" charset="0"/>
              </a:rPr>
              <a:t>…aber ob ich‘s auch begriffen habe?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2000" dirty="0">
                <a:latin typeface="Arial" panose="020B0604020202020204" pitchFamily="34" charset="0"/>
              </a:rPr>
              <a:t>Zur Sicherheit mache ich einen zweiten Durchgang!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2039FF4-EC16-88A4-3CDB-E5145DE4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6430963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1282184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med. et Dr. scient. med. Jürg Eichhorn</a:t>
            </a: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de-CH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CH-9100 Herisau</a:t>
            </a: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drje49@gmail.com</a:t>
            </a: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www.ever.ch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de-CH" altLang="de-DE" sz="20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et Dr. scient. med Jürg Eichhorn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222064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C90E444-9E55-4FA1-B51A-62E07F3B81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713788" cy="658813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Faltenwurf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3E76AD9F-FFF9-4B24-B644-B904AF7EC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8196" name="Picture 65">
            <a:extLst>
              <a:ext uri="{FF2B5EF4-FFF2-40B4-BE49-F238E27FC236}">
                <a16:creationId xmlns:a16="http://schemas.microsoft.com/office/drawing/2014/main" id="{BBD03DA5-4846-4CB6-87B3-9A268365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52513"/>
            <a:ext cx="8902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6">
            <a:extLst>
              <a:ext uri="{FF2B5EF4-FFF2-40B4-BE49-F238E27FC236}">
                <a16:creationId xmlns:a16="http://schemas.microsoft.com/office/drawing/2014/main" id="{254B7DA5-210E-4685-A333-D96210C99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3124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7">
            <a:extLst>
              <a:ext uri="{FF2B5EF4-FFF2-40B4-BE49-F238E27FC236}">
                <a16:creationId xmlns:a16="http://schemas.microsoft.com/office/drawing/2014/main" id="{2AFDDFED-0E6E-4BEA-8F48-0BF6BC3B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68">
            <a:extLst>
              <a:ext uri="{FF2B5EF4-FFF2-40B4-BE49-F238E27FC236}">
                <a16:creationId xmlns:a16="http://schemas.microsoft.com/office/drawing/2014/main" id="{9EA11BD0-C4F9-4F49-A774-590B4CC4A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14478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200" name="Line 69">
            <a:extLst>
              <a:ext uri="{FF2B5EF4-FFF2-40B4-BE49-F238E27FC236}">
                <a16:creationId xmlns:a16="http://schemas.microsoft.com/office/drawing/2014/main" id="{979DDD37-27BB-46C1-AF89-B40D2BA4C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33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8201" name="Text Box 70">
            <a:extLst>
              <a:ext uri="{FF2B5EF4-FFF2-40B4-BE49-F238E27FC236}">
                <a16:creationId xmlns:a16="http://schemas.microsoft.com/office/drawing/2014/main" id="{CFB488A8-7DC2-4F9E-BAD9-53C52C1A2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989138"/>
            <a:ext cx="4244975" cy="88582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</a:rPr>
              <a:t>Damit ein Protein seine biologische Funktion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</a:rPr>
              <a:t>erfüllen kann, muss es eine bestimmte Form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</a:rPr>
              <a:t>annehmen.  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</a:rPr>
              <a:t>Prozess der Faltung</a:t>
            </a:r>
            <a:endParaRPr lang="de-DE" altLang="de-DE" sz="1600" dirty="0">
              <a:latin typeface="Arial" panose="020B0604020202020204" pitchFamily="34" charset="0"/>
            </a:endParaRPr>
          </a:p>
        </p:txBody>
      </p:sp>
      <p:sp>
        <p:nvSpPr>
          <p:cNvPr id="8202" name="Text Box 71">
            <a:extLst>
              <a:ext uri="{FF2B5EF4-FFF2-40B4-BE49-F238E27FC236}">
                <a16:creationId xmlns:a16="http://schemas.microsoft.com/office/drawing/2014/main" id="{9B353906-83EB-4CB1-B945-35A59C8FB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632450"/>
            <a:ext cx="4246563" cy="11303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</a:rPr>
              <a:t>Funktionstüchtiges gefaltetes Protein: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</a:rPr>
              <a:t>Die Bestimmung der räumlichen Struktur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</a:rPr>
              <a:t>erfolgt mit experimentell Methoden.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</a:rPr>
              <a:t>Röntgenstrukturuntersuchung, NMR</a:t>
            </a:r>
            <a:endParaRPr lang="de-DE" altLang="de-DE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DE9861B-AB8B-4050-BD0E-3880130236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713788" cy="658813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Unsere Werkzeuge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9AAE9A2D-15D0-4025-931F-38C5CAC3A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pic>
        <p:nvPicPr>
          <p:cNvPr id="9220" name="Picture 11" descr="1bp101">
            <a:extLst>
              <a:ext uri="{FF2B5EF4-FFF2-40B4-BE49-F238E27FC236}">
                <a16:creationId xmlns:a16="http://schemas.microsoft.com/office/drawing/2014/main" id="{EC8F50FB-2DDB-4692-8BF2-ABC5E26A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263650"/>
            <a:ext cx="18176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1cem00">
            <a:extLst>
              <a:ext uri="{FF2B5EF4-FFF2-40B4-BE49-F238E27FC236}">
                <a16:creationId xmlns:a16="http://schemas.microsoft.com/office/drawing/2014/main" id="{49E68100-0A9C-4EB6-8E0C-9C817F8F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54125"/>
            <a:ext cx="17970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3" descr="1hcd00">
            <a:extLst>
              <a:ext uri="{FF2B5EF4-FFF2-40B4-BE49-F238E27FC236}">
                <a16:creationId xmlns:a16="http://schemas.microsoft.com/office/drawing/2014/main" id="{EFCAE443-1986-4F50-A0BF-5CFF1727C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54125"/>
            <a:ext cx="181451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 descr="1lrv00">
            <a:extLst>
              <a:ext uri="{FF2B5EF4-FFF2-40B4-BE49-F238E27FC236}">
                <a16:creationId xmlns:a16="http://schemas.microsoft.com/office/drawing/2014/main" id="{E62681EE-D3FA-4DAF-B4E0-E55E2C65D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009900"/>
            <a:ext cx="18256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 descr="1pprM1">
            <a:extLst>
              <a:ext uri="{FF2B5EF4-FFF2-40B4-BE49-F238E27FC236}">
                <a16:creationId xmlns:a16="http://schemas.microsoft.com/office/drawing/2014/main" id="{B3E49684-1C95-4D9D-B805-BF6C6479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024188"/>
            <a:ext cx="1811338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6" descr="1tl2A0">
            <a:extLst>
              <a:ext uri="{FF2B5EF4-FFF2-40B4-BE49-F238E27FC236}">
                <a16:creationId xmlns:a16="http://schemas.microsoft.com/office/drawing/2014/main" id="{54400AFE-29A1-4994-BF39-A77234BD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258888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7" descr="1ygs00">
            <a:extLst>
              <a:ext uri="{FF2B5EF4-FFF2-40B4-BE49-F238E27FC236}">
                <a16:creationId xmlns:a16="http://schemas.microsoft.com/office/drawing/2014/main" id="{45D2AE45-8B09-4CC3-8157-359B2DE64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778375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8" descr="1ytfD2">
            <a:extLst>
              <a:ext uri="{FF2B5EF4-FFF2-40B4-BE49-F238E27FC236}">
                <a16:creationId xmlns:a16="http://schemas.microsoft.com/office/drawing/2014/main" id="{CEECF56E-056F-433C-9635-998CFE5C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91075"/>
            <a:ext cx="1795462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9" descr="3bcl00">
            <a:extLst>
              <a:ext uri="{FF2B5EF4-FFF2-40B4-BE49-F238E27FC236}">
                <a16:creationId xmlns:a16="http://schemas.microsoft.com/office/drawing/2014/main" id="{CFC48F99-7B62-4B5F-BA1C-210674B0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4762500"/>
            <a:ext cx="183038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0" descr="1vdfA0">
            <a:extLst>
              <a:ext uri="{FF2B5EF4-FFF2-40B4-BE49-F238E27FC236}">
                <a16:creationId xmlns:a16="http://schemas.microsoft.com/office/drawing/2014/main" id="{0AE2D058-F9F5-4CFB-A48B-4934AFFE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4779963"/>
            <a:ext cx="18145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1" descr="formen">
            <a:extLst>
              <a:ext uri="{FF2B5EF4-FFF2-40B4-BE49-F238E27FC236}">
                <a16:creationId xmlns:a16="http://schemas.microsoft.com/office/drawing/2014/main" id="{8E5F80C3-FC93-4F42-BE59-CCF7BF254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63863"/>
            <a:ext cx="3455987" cy="825500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22">
            <a:extLst>
              <a:ext uri="{FF2B5EF4-FFF2-40B4-BE49-F238E27FC236}">
                <a16:creationId xmlns:a16="http://schemas.microsoft.com/office/drawing/2014/main" id="{65243953-365A-4B30-8058-79C71EDF6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89363"/>
            <a:ext cx="3455987" cy="1314450"/>
          </a:xfrm>
          <a:prstGeom prst="rect">
            <a:avLst/>
          </a:prstGeom>
          <a:solidFill>
            <a:srgbClr val="A1F2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Um ihre Funktion im Körper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zu erfüllen,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nehmen Proteine eine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bestimmte Form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600" b="1" dirty="0">
                <a:latin typeface="Arial" panose="020B0604020202020204" pitchFamily="34" charset="0"/>
              </a:rPr>
              <a:t>an wie Werkzeuge des Alltag</a:t>
            </a:r>
            <a:endParaRPr lang="en-GB" altLang="de-DE" sz="1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95751AC-A0D0-475C-AC72-2F5F6B6FC8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2400" cy="658813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Charakteristik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C53DA8C0-F395-4E3E-A60E-AC7F9804705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63588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0156A333-7189-46CC-A42F-B410AA37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3" y="1681163"/>
            <a:ext cx="84248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Hochmolekulare, in ihrer Struktur komplexe Naturstoffe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Enthalten als Grundelemente Aminosäuren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Kommen in pflanzlichen und tierischen Lebensmitteln vor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Enthalten häufig Begleitstoffe wie Kohlenhydrate, Lipide, Mineralstoffe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Bestehen aus Kohlenstoff, Wasserstoff, Sauerstoff und Stickstoff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Im Vergleich zu Fetten und Kohlenhydraten spielen Proteine </a:t>
            </a:r>
            <a:b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     keine wichtige Rolle als Energiequelle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4AD2A90-7CFC-45C4-919A-9821DEFCAA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Charakteristik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Line 3">
            <a:extLst>
              <a:ext uri="{FF2B5EF4-FFF2-40B4-BE49-F238E27FC236}">
                <a16:creationId xmlns:a16="http://schemas.microsoft.com/office/drawing/2014/main" id="{A78E61E0-8F9C-4123-B340-E2CA23250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0994CF3-4624-44A5-98FD-E005CDB59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1360488"/>
            <a:ext cx="871366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Am Aufbau sämtlicher Körperzellen beteiligt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Wichtiger Bestandteil des Blutes, der Muskulatur, der Immunglobuline,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Hormone und Enzyme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20 verschiedene Aminosäuren: 12 nicht-essentielle AS (kann der Körper  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selbst herstellen), 9 essentielle AS (müssen mit der Nahrung zugeführt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werden)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Erhöhter Bedarf bei Kindern, Jugendlichen, Schwangeren und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Stillenden, Männer&gt;Frauen)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Tierische Proteine gelten als „biologisch hochwertig“, da sie ohne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grosse Veränderung der chemischen Struktur in den menschlichen 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Organismus eingebaut werden können</a:t>
            </a:r>
            <a:b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de-DE" altLang="de-DE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de-CH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  <a:t>Wertvolle pflanzliche Eiweisslieferanten:</a:t>
            </a:r>
            <a:br>
              <a:rPr lang="de-DE" altLang="de-DE" sz="2000" b="1" dirty="0">
                <a:solidFill>
                  <a:srgbClr val="FFFF00"/>
                </a:solidFill>
                <a:latin typeface="Arial" panose="020B0604020202020204" pitchFamily="34" charset="0"/>
              </a:rPr>
            </a:br>
            <a:endParaRPr lang="de-DE" altLang="de-DE" sz="20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lang="de-DE" alt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  Hülsenfrüchte, Nüsse, Getreide und Getreideerzeugnisse, Pilze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0E9AC75-1BBF-42C6-9A37-D5D9CA8691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15888"/>
            <a:ext cx="8642350" cy="542925"/>
          </a:xfrm>
        </p:spPr>
        <p:txBody>
          <a:bodyPr/>
          <a:lstStyle/>
          <a:p>
            <a:pPr eaLnBrk="1" hangingPunct="1"/>
            <a:r>
              <a:rPr lang="de-CH" altLang="de-DE" sz="3600" dirty="0">
                <a:solidFill>
                  <a:srgbClr val="FFFF00"/>
                </a:solidFill>
                <a:latin typeface="Arial" panose="020B0604020202020204" pitchFamily="34" charset="0"/>
              </a:rPr>
              <a:t>Proteine: Pyramide</a:t>
            </a:r>
            <a:endParaRPr lang="de-DE" altLang="de-DE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8500576D-F8E7-4CF3-95FB-239C3E424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dirty="0"/>
          </a:p>
        </p:txBody>
      </p:sp>
      <p:sp>
        <p:nvSpPr>
          <p:cNvPr id="13316" name="Text Box 5">
            <a:extLst>
              <a:ext uri="{FF2B5EF4-FFF2-40B4-BE49-F238E27FC236}">
                <a16:creationId xmlns:a16="http://schemas.microsoft.com/office/drawing/2014/main" id="{A086F7C9-310A-4B33-AFB7-8002B0864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1979613"/>
            <a:ext cx="81534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Sättigung			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Prot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de-DE" altLang="de-DE" b="1" dirty="0">
                <a:solidFill>
                  <a:schemeClr val="accent1"/>
                </a:solidFill>
                <a:latin typeface="Arial" panose="020B0604020202020204" pitchFamily="34" charset="0"/>
              </a:rPr>
              <a:t>KH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de-DE" alt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Fett</a:t>
            </a:r>
            <a:endParaRPr lang="de-DE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Substrat Oxidation		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Prot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de-DE" altLang="de-DE" b="1" dirty="0">
                <a:solidFill>
                  <a:schemeClr val="accent1"/>
                </a:solidFill>
                <a:latin typeface="Arial" panose="020B0604020202020204" pitchFamily="34" charset="0"/>
              </a:rPr>
              <a:t>KH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de-DE" alt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Fett</a:t>
            </a:r>
            <a:endParaRPr lang="de-DE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Thermogenese		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Prot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de-DE" altLang="de-DE" b="1" dirty="0">
                <a:solidFill>
                  <a:schemeClr val="accent1"/>
                </a:solidFill>
                <a:latin typeface="Arial" panose="020B0604020202020204" pitchFamily="34" charset="0"/>
              </a:rPr>
              <a:t>KH</a:t>
            </a: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&gt;</a:t>
            </a:r>
            <a:r>
              <a:rPr lang="de-DE" alt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Fett</a:t>
            </a:r>
            <a:endParaRPr lang="de-DE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2665</Words>
  <Application>Microsoft Office PowerPoint</Application>
  <PresentationFormat>Bildschirmpräsentation (4:3)</PresentationFormat>
  <Paragraphs>682</Paragraphs>
  <Slides>44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44</vt:i4>
      </vt:variant>
    </vt:vector>
  </HeadingPairs>
  <TitlesOfParts>
    <vt:vector size="53" baseType="lpstr">
      <vt:lpstr>Arial</vt:lpstr>
      <vt:lpstr>Calibri</vt:lpstr>
      <vt:lpstr>Frutiger 45 Light</vt:lpstr>
      <vt:lpstr>Tahoma</vt:lpstr>
      <vt:lpstr>Times</vt:lpstr>
      <vt:lpstr>Times New Roman</vt:lpstr>
      <vt:lpstr>Wingdings</vt:lpstr>
      <vt:lpstr>Standarddesign</vt:lpstr>
      <vt:lpstr>Benutzerdefiniertes Design</vt:lpstr>
      <vt:lpstr>Proteine</vt:lpstr>
      <vt:lpstr>Proteine sind beweglich: Dynamik</vt:lpstr>
      <vt:lpstr>Proteine leisten die eigentliche Arbeit</vt:lpstr>
      <vt:lpstr>Proteine: 20 Aminosäuren</vt:lpstr>
      <vt:lpstr>Proteine: Faltenwurf</vt:lpstr>
      <vt:lpstr>Proteine: Unsere Werkzeuge</vt:lpstr>
      <vt:lpstr>Proteine: Charakteristik</vt:lpstr>
      <vt:lpstr>Proteine: Charakteristik</vt:lpstr>
      <vt:lpstr>Proteine: Pyramide</vt:lpstr>
      <vt:lpstr>Verteilung der Körperproteine</vt:lpstr>
      <vt:lpstr>Proteine: Funktionen</vt:lpstr>
      <vt:lpstr>Proteine: Turnover</vt:lpstr>
      <vt:lpstr>Proteine: Halbwertszeiten</vt:lpstr>
      <vt:lpstr>Proteine: Verdauung - Absorption</vt:lpstr>
      <vt:lpstr>Proteine: Verdauung - Absorption</vt:lpstr>
      <vt:lpstr>Proteine: Verdaulichkeit</vt:lpstr>
      <vt:lpstr>Proteine: Verdaulichkeit</vt:lpstr>
      <vt:lpstr>Proteine: Verdaulichkeit</vt:lpstr>
      <vt:lpstr>Proteine: Qualität</vt:lpstr>
      <vt:lpstr>Proteine: Aminosäuren Score</vt:lpstr>
      <vt:lpstr>Proteine: Bioverfügbarkeit</vt:lpstr>
      <vt:lpstr>Proteine: Biologische Wertigkeit</vt:lpstr>
      <vt:lpstr>Proteine: Biologische Wertigkeit</vt:lpstr>
      <vt:lpstr>Kombination erhöht Wertigkeit</vt:lpstr>
      <vt:lpstr>Proteinkombinationen</vt:lpstr>
      <vt:lpstr>Proteine: Biologische Wertigkeit</vt:lpstr>
      <vt:lpstr>Proteinkombinationen für Vegetarier</vt:lpstr>
      <vt:lpstr>Proteine: Stickstoffausscheidung</vt:lpstr>
      <vt:lpstr>Proteine: Stickstoffbilanz</vt:lpstr>
      <vt:lpstr>Proteine: Stickstoffbilanz</vt:lpstr>
      <vt:lpstr>N-Bilanz: Einflussfaktoren</vt:lpstr>
      <vt:lpstr>DNA Transkription und Proteinsynthese</vt:lpstr>
      <vt:lpstr>Die Erbinformationen sind  im Kern gefangen</vt:lpstr>
      <vt:lpstr>Die Erbinformationen  sind im Kern gefangen</vt:lpstr>
      <vt:lpstr>Die DNA wird fürs  Kopieren vorbereitet</vt:lpstr>
      <vt:lpstr>Die DNA wird abgelesen-Transkription</vt:lpstr>
      <vt:lpstr>Von der Kopie zum Protein</vt:lpstr>
      <vt:lpstr>Von der Kopie zum Protein</vt:lpstr>
      <vt:lpstr>Die Protein-Synthese</vt:lpstr>
      <vt:lpstr>Aus Aminosäuren werden Proteine</vt:lpstr>
      <vt:lpstr>Affenstark</vt:lpstr>
      <vt:lpstr>Ausführliche Informationen zu vielen Themen</vt:lpstr>
      <vt:lpstr>Besten Dank für Ihre Aufmerksamkeit</vt:lpstr>
      <vt:lpstr>Autor</vt:lpstr>
    </vt:vector>
  </TitlesOfParts>
  <Company>IPTS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text03</dc:creator>
  <cp:lastModifiedBy>Jürg Eichhorn</cp:lastModifiedBy>
  <cp:revision>85</cp:revision>
  <dcterms:created xsi:type="dcterms:W3CDTF">2001-06-14T11:04:48Z</dcterms:created>
  <dcterms:modified xsi:type="dcterms:W3CDTF">2023-04-18T14:10:10Z</dcterms:modified>
</cp:coreProperties>
</file>